
<file path=[Content_Types].xml><?xml version="1.0" encoding="utf-8"?>
<Types xmlns="http://schemas.openxmlformats.org/package/2006/content-types">
  <Default Extension="wmf" ContentType="image/x-wmf"/>
  <Default Extension="png" ContentType="image/png"/>
  <Default Extension="jpeg" ContentType="image/jpeg"/>
  <Default Extension="xml" ContentType="application/xml"/>
  <Default Extension="emf" ContentType="image/x-emf"/>
  <Default Extension="rels" ContentType="application/vnd.openxmlformats-package.relationships+xml"/>
  <Default Extension="bin" ContentType="application/vnd.openxmlformats-officedocument.oleObject"/>
  <Override PartName="/ppt/slides/slide79.xml" ContentType="application/vnd.openxmlformats-officedocument.presentationml.slide+xml"/>
  <Override PartName="/ppt/slides/slide77.xml" ContentType="application/vnd.openxmlformats-officedocument.presentationml.slide+xml"/>
  <Override PartName="/ppt/slides/slide75.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8.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1.xml" ContentType="application/vnd.openxmlformats-officedocument.presentationml.slide+xml"/>
  <Override PartName="/ppt/slides/slide59.xml" ContentType="application/vnd.openxmlformats-officedocument.presentationml.slide+xml"/>
  <Override PartName="/ppt/slides/slide56.xml" ContentType="application/vnd.openxmlformats-officedocument.presentationml.slide+xml"/>
  <Override PartName="/ppt/slides/slide74.xml" ContentType="application/vnd.openxmlformats-officedocument.presentationml.slide+xml"/>
  <Override PartName="/ppt/slides/slide55.xml" ContentType="application/vnd.openxmlformats-officedocument.presentationml.slide+xml"/>
  <Override PartName="/ppt/slides/slide52.xml" ContentType="application/vnd.openxmlformats-officedocument.presentationml.slide+xml"/>
  <Override PartName="/ppt/slides/slide50.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3.xml" ContentType="application/vnd.openxmlformats-officedocument.presentationml.slide+xml"/>
  <Override PartName="/ppt/slides/slide37.xml" ContentType="application/vnd.openxmlformats-officedocument.presentationml.slide+xml"/>
  <Override PartName="/ppt/slides/slide51.xml" ContentType="application/vnd.openxmlformats-officedocument.presentationml.slide+xml"/>
  <Override PartName="/ppt/slides/slide36.xml" ContentType="application/vnd.openxmlformats-officedocument.presentationml.slide+xml"/>
  <Override PartName="/ppt/slides/slide62.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5.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42.xml" ContentType="application/vnd.openxmlformats-officedocument.presentationml.slide+xml"/>
  <Override PartName="/ppt/slides/slide17.xml" ContentType="application/vnd.openxmlformats-officedocument.presentationml.slide+xml"/>
  <Override PartName="/ppt/slides/slide13.xml" ContentType="application/vnd.openxmlformats-officedocument.presentationml.slide+xml"/>
  <Override PartName="/ppt/slides/slide20.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44.xml" ContentType="application/vnd.openxmlformats-officedocument.presentationml.slide+xml"/>
  <Override PartName="/ppt/slides/slide6.xml" ContentType="application/vnd.openxmlformats-officedocument.presentationml.slide+xml"/>
  <Override PartName="/ppt/slides/slide3.xml" ContentType="application/vnd.openxmlformats-officedocument.presentationml.slide+xml"/>
  <Override PartName="/ppt/slides/slide12.xml" ContentType="application/vnd.openxmlformats-officedocument.presentationml.slide+xml"/>
  <Override PartName="/ppt/slides/slide15.xml" ContentType="application/vnd.openxmlformats-officedocument.presentationml.slide+xml"/>
  <Override PartName="/ppt/slideLayouts/slideLayout15.xml" ContentType="application/vnd.openxmlformats-officedocument.presentationml.slideLayout+xml"/>
  <Override PartName="/ppt/slides/slide69.xml" ContentType="application/vnd.openxmlformats-officedocument.presentationml.slide+xml"/>
  <Override PartName="/ppt/slides/slide57.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67.xml" ContentType="application/vnd.openxmlformats-officedocument.presentationml.slide+xml"/>
  <Override PartName="/ppt/slideLayouts/slideLayout13.xml" ContentType="application/vnd.openxmlformats-officedocument.presentationml.slideLayout+xml"/>
  <Override PartName="/ppt/slides/slide33.xml" ContentType="application/vnd.openxmlformats-officedocument.presentationml.slide+xml"/>
  <Override PartName="/ppt/slides/slide8.xml" ContentType="application/vnd.openxmlformats-officedocument.presentationml.slide+xml"/>
  <Override PartName="/ppt/slideLayouts/slideLayout9.xml" ContentType="application/vnd.openxmlformats-officedocument.presentationml.slideLayout+xml"/>
  <Override PartName="/ppt/slides/slide35.xml" ContentType="application/vnd.openxmlformats-officedocument.presentationml.slide+xml"/>
  <Override PartName="/ppt/slides/slide48.xml" ContentType="application/vnd.openxmlformats-officedocument.presentationml.slide+xml"/>
  <Override PartName="/ppt/slides/slide4.xml" ContentType="application/vnd.openxmlformats-officedocument.presentationml.slide+xml"/>
  <Override PartName="/ppt/slides/slide27.xml" ContentType="application/vnd.openxmlformats-officedocument.presentationml.slide+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4.xml" ContentType="application/vnd.openxmlformats-officedocument.presentationml.slideLayout+xml"/>
  <Override PartName="/ppt/slides/slide1.xml" ContentType="application/vnd.openxmlformats-officedocument.presentationml.slide+xml"/>
  <Override PartName="/ppt/slides/slide26.xml" ContentType="application/vnd.openxmlformats-officedocument.presentationml.slide+xml"/>
  <Override PartName="/ppt/slideLayouts/slideLayout8.xml" ContentType="application/vnd.openxmlformats-officedocument.presentationml.slideLayout+xml"/>
  <Override PartName="/ppt/slides/slide9.xml" ContentType="application/vnd.openxmlformats-officedocument.presentationml.slide+xml"/>
  <Override PartName="/ppt/slides/slide76.xml" ContentType="application/vnd.openxmlformats-officedocument.presentationml.slide+xml"/>
  <Override PartName="/ppt/slideLayouts/slideLayout2.xml" ContentType="application/vnd.openxmlformats-officedocument.presentationml.slideLayout+xml"/>
  <Override PartName="/ppt/slides/slide5.xml" ContentType="application/vnd.openxmlformats-officedocument.presentationml.slide+xml"/>
  <Override PartName="/ppt/slideLayouts/slideLayout10.xml" ContentType="application/vnd.openxmlformats-officedocument.presentationml.slideLayout+xml"/>
  <Override PartName="/ppt/slideLayouts/slideLayout7.xml" ContentType="application/vnd.openxmlformats-officedocument.presentationml.slideLayout+xml"/>
  <Override PartName="/ppt/slides/slide14.xml" ContentType="application/vnd.openxmlformats-officedocument.presentationml.slide+xml"/>
  <Override PartName="/ppt/slides/slide40.xml" ContentType="application/vnd.openxmlformats-officedocument.presentationml.slide+xml"/>
  <Override PartName="/ppt/slideMasters/slideMaster1.xml" ContentType="application/vnd.openxmlformats-officedocument.presentationml.slideMaster+xml"/>
  <Override PartName="/ppt/slides/slide78.xml" ContentType="application/vnd.openxmlformats-officedocument.presentationml.slide+xml"/>
  <Override PartName="/ppt/slides/slide73.xml" ContentType="application/vnd.openxmlformats-officedocument.presentationml.slide+xml"/>
  <Override PartName="/ppt/slides/slide24.xml" ContentType="application/vnd.openxmlformats-officedocument.presentationml.slide+xml"/>
  <Override PartName="/ppt/slideLayouts/slideLayout11.xml" ContentType="application/vnd.openxmlformats-officedocument.presentationml.slideLayout+xml"/>
  <Override PartName="/ppt/tableStyles.xml" ContentType="application/vnd.openxmlformats-officedocument.presentationml.tableStyles+xml"/>
  <Override PartName="/ppt/slides/slide53.xml" ContentType="application/vnd.openxmlformats-officedocument.presentationml.slide+xml"/>
  <Override PartName="/ppt/theme/theme1.xml" ContentType="application/vnd.openxmlformats-officedocument.theme+xml"/>
  <Override PartName="/ppt/slides/slide28.xml" ContentType="application/vnd.openxmlformats-officedocument.presentationml.slide+xml"/>
  <Override PartName="/ppt/slideLayouts/slideLayout1.xml" ContentType="application/vnd.openxmlformats-officedocument.presentationml.slideLayout+xml"/>
  <Override PartName="/ppt/slides/slide41.xml" ContentType="application/vnd.openxmlformats-officedocument.presentationml.slide+xml"/>
  <Override PartName="/ppt/slides/slide16.xml" ContentType="application/vnd.openxmlformats-officedocument.presentationml.slide+xml"/>
  <Override PartName="/ppt/slides/slide60.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58.xml" ContentType="application/vnd.openxmlformats-officedocument.presentationml.slide+xml"/>
  <Override PartName="/ppt/viewProps.xml" ContentType="application/vnd.openxmlformats-officedocument.presentationml.viewProps+xml"/>
  <Override PartName="/ppt/slides/slide49.xml" ContentType="application/vnd.openxmlformats-officedocument.presentationml.slide+xml"/>
  <Override PartName="/ppt/presProps.xml" ContentType="application/vnd.openxmlformats-officedocument.presentationml.presProps+xml"/>
  <Override PartName="/ppt/slideLayouts/slideLayout6.xml" ContentType="application/vnd.openxmlformats-officedocument.presentationml.slideLayout+xml"/>
  <Override PartName="/ppt/slides/slide38.xml" ContentType="application/vnd.openxmlformats-officedocument.presentationml.slide+xml"/>
  <Override PartName="/ppt/slides/slide34.xml" ContentType="application/vnd.openxmlformats-officedocument.presentationml.slide+xml"/>
  <Override PartName="/ppt/slides/slide54.xml" ContentType="application/vnd.openxmlformats-officedocument.presentationml.slide+xml"/>
  <Override PartName="/ppt/slideLayouts/slideLayout5.xml" ContentType="application/vnd.openxmlformats-officedocument.presentationml.slideLayout+xml"/>
  <Override PartName="/ppt/presentation.xml" ContentType="application/vnd.openxmlformats-officedocument.presentationml.presentation.main+xml"/>
  <Override PartName="/docProps/core.xml" ContentType="application/vnd.openxmlformats-package.core-properties+xml"/>
  <Override PartName="/docProps/app.xml" ContentType="application/vnd.openxmlformats-officedocument.extended-properties+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Lst>
  <p:sldSz cx="12192000" cy="6858000"/>
  <p:notesSz cx="12192000" cy="6858000"/>
  <p:defaultTextStyle>
    <a:defPPr>
      <a:defRPr lang="ru-RU"/>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78" d="100"/>
          <a:sy n="78" d="100"/>
        </p:scale>
        <p:origin x="806" y="72"/>
      </p:cViewPr>
      <p:guideLst>
        <p:guide pos="3840"/>
        <p:guide pos="2160" orient="horz"/>
      </p:guideLst>
    </p:cSldViewPr>
  </p:slide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presProps" Target="presProps.xml" /><Relationship Id="rId83" Type="http://schemas.openxmlformats.org/officeDocument/2006/relationships/tableStyles" Target="tableStyles.xml" /><Relationship Id="rId84" Type="http://schemas.openxmlformats.org/officeDocument/2006/relationships/viewProps" Target="viewProps.xml" /></Relationship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 userDrawn="1">
  <p:cSld name="Титульный слайд">
    <p:spTree>
      <p:nvGrpSpPr>
        <p:cNvPr id="1" name=""/>
        <p:cNvGrpSpPr/>
        <p:nvPr/>
      </p:nvGrpSpPr>
      <p:grpSpPr bwMode="auto">
        <a:xfrm>
          <a:off x="0" y="0"/>
          <a:ext cx="0" cy="0"/>
          <a:chOff x="0" y="0"/>
          <a:chExt cx="0" cy="0"/>
        </a:xfrm>
      </p:grpSpPr>
      <p:sp>
        <p:nvSpPr>
          <p:cNvPr id="2" name="Заголовок 1"/>
          <p:cNvSpPr>
            <a:spLocks noGrp="1"/>
          </p:cNvSpPr>
          <p:nvPr>
            <p:ph type="ctrTitle"/>
          </p:nvPr>
        </p:nvSpPr>
        <p:spPr bwMode="auto">
          <a:xfrm>
            <a:off x="1524000" y="1122363"/>
            <a:ext cx="9144000" cy="2387600"/>
          </a:xfrm>
        </p:spPr>
        <p:txBody>
          <a:bodyPr anchor="b"/>
          <a:lstStyle>
            <a:lvl1pPr algn="ctr">
              <a:defRPr sz="6000"/>
            </a:lvl1pPr>
          </a:lstStyle>
          <a:p>
            <a:pPr>
              <a:defRPr/>
            </a:pPr>
            <a:r>
              <a:rPr lang="ru-RU"/>
              <a:t>Образец заголовка</a:t>
            </a:r>
            <a:endParaRPr/>
          </a:p>
        </p:txBody>
      </p:sp>
      <p:sp>
        <p:nvSpPr>
          <p:cNvPr id="3" name="Подзаголовок 2"/>
          <p:cNvSpPr>
            <a:spLocks noGrp="1"/>
          </p:cNvSpPr>
          <p:nvPr>
            <p:ph type="subTitle" idx="1"/>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ru-RU"/>
              <a:t>Образец подзаголовка</a:t>
            </a:r>
            <a:endParaRPr/>
          </a:p>
        </p:txBody>
      </p:sp>
      <p:sp>
        <p:nvSpPr>
          <p:cNvPr id="4" name="Дата 3"/>
          <p:cNvSpPr>
            <a:spLocks noGrp="1"/>
          </p:cNvSpPr>
          <p:nvPr>
            <p:ph type="dt" sz="half" idx="10"/>
          </p:nvPr>
        </p:nvSpPr>
        <p:spPr bwMode="auto"/>
        <p:txBody>
          <a:bodyPr/>
          <a:lstStyle/>
          <a:p>
            <a:pPr>
              <a:defRPr/>
            </a:pPr>
            <a:fld id="{7B4778E0-7124-432F-AF7E-6999DD98DF9A}" type="datetimeFigureOut">
              <a:rPr lang="ru-RU"/>
              <a:t/>
            </a:fld>
            <a:endParaRPr lang="ru-RU"/>
          </a:p>
        </p:txBody>
      </p:sp>
      <p:sp>
        <p:nvSpPr>
          <p:cNvPr id="5" name="Нижний колонтитул 4"/>
          <p:cNvSpPr>
            <a:spLocks noGrp="1"/>
          </p:cNvSpPr>
          <p:nvPr>
            <p:ph type="ftr" sz="quarter" idx="11"/>
          </p:nvPr>
        </p:nvSpPr>
        <p:spPr bwMode="auto"/>
        <p:txBody>
          <a:bodyPr/>
          <a:lstStyle/>
          <a:p>
            <a:pPr>
              <a:defRPr/>
            </a:pPr>
            <a:endParaRPr lang="ru-RU"/>
          </a:p>
        </p:txBody>
      </p:sp>
      <p:sp>
        <p:nvSpPr>
          <p:cNvPr id="6" name="Номер слайда 5"/>
          <p:cNvSpPr>
            <a:spLocks noGrp="1"/>
          </p:cNvSpPr>
          <p:nvPr>
            <p:ph type="sldNum" sz="quarter" idx="12"/>
          </p:nvPr>
        </p:nvSpPr>
        <p:spPr bwMode="auto"/>
        <p:txBody>
          <a:bodyPr/>
          <a:lstStyle/>
          <a:p>
            <a:pPr>
              <a:defRPr/>
            </a:pPr>
            <a:fld id="{81654748-105D-48CB-8B31-793A3C01F88D}" type="slidenum">
              <a:rPr lang="ru-RU"/>
              <a:t/>
            </a:fld>
            <a:endParaRPr lang="ru-R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vertTx" userDrawn="1">
  <p:cSld name="Заголовок и вертикальный текст">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Образец заголовка</a:t>
            </a:r>
            <a:endParaRPr/>
          </a:p>
        </p:txBody>
      </p:sp>
      <p:sp>
        <p:nvSpPr>
          <p:cNvPr id="3" name="Вертикальный текст 2"/>
          <p:cNvSpPr>
            <a:spLocks noGrp="1"/>
          </p:cNvSpPr>
          <p:nvPr>
            <p:ph type="body" orient="vert" idx="1"/>
          </p:nvPr>
        </p:nvSpPr>
        <p:spPr bwMode="auto"/>
        <p:txBody>
          <a:bodyPr vert="eaVert"/>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endParaRPr/>
          </a:p>
        </p:txBody>
      </p:sp>
      <p:sp>
        <p:nvSpPr>
          <p:cNvPr id="4" name="Дата 3"/>
          <p:cNvSpPr>
            <a:spLocks noGrp="1"/>
          </p:cNvSpPr>
          <p:nvPr>
            <p:ph type="dt" sz="half" idx="10"/>
          </p:nvPr>
        </p:nvSpPr>
        <p:spPr bwMode="auto"/>
        <p:txBody>
          <a:bodyPr/>
          <a:lstStyle/>
          <a:p>
            <a:pPr>
              <a:defRPr/>
            </a:pPr>
            <a:fld id="{7B4778E0-7124-432F-AF7E-6999DD98DF9A}" type="datetimeFigureOut">
              <a:rPr lang="ru-RU"/>
              <a:t/>
            </a:fld>
            <a:endParaRPr lang="ru-RU"/>
          </a:p>
        </p:txBody>
      </p:sp>
      <p:sp>
        <p:nvSpPr>
          <p:cNvPr id="5" name="Нижний колонтитул 4"/>
          <p:cNvSpPr>
            <a:spLocks noGrp="1"/>
          </p:cNvSpPr>
          <p:nvPr>
            <p:ph type="ftr" sz="quarter" idx="11"/>
          </p:nvPr>
        </p:nvSpPr>
        <p:spPr bwMode="auto"/>
        <p:txBody>
          <a:bodyPr/>
          <a:lstStyle/>
          <a:p>
            <a:pPr>
              <a:defRPr/>
            </a:pPr>
            <a:endParaRPr lang="ru-RU"/>
          </a:p>
        </p:txBody>
      </p:sp>
      <p:sp>
        <p:nvSpPr>
          <p:cNvPr id="6" name="Номер слайда 5"/>
          <p:cNvSpPr>
            <a:spLocks noGrp="1"/>
          </p:cNvSpPr>
          <p:nvPr>
            <p:ph type="sldNum" sz="quarter" idx="12"/>
          </p:nvPr>
        </p:nvSpPr>
        <p:spPr bwMode="auto"/>
        <p:txBody>
          <a:bodyPr/>
          <a:lstStyle/>
          <a:p>
            <a:pPr>
              <a:defRPr/>
            </a:pPr>
            <a:fld id="{81654748-105D-48CB-8B31-793A3C01F88D}" type="slidenum">
              <a:rPr lang="ru-RU"/>
              <a:t/>
            </a:fld>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vertTitleAndTx" userDrawn="1">
  <p:cSld name="Вертикальный заголовок и текст">
    <p:spTree>
      <p:nvGrpSpPr>
        <p:cNvPr id="1" name=""/>
        <p:cNvGrpSpPr/>
        <p:nvPr/>
      </p:nvGrpSpPr>
      <p:grpSpPr bwMode="auto">
        <a:xfrm>
          <a:off x="0" y="0"/>
          <a:ext cx="0" cy="0"/>
          <a:chOff x="0" y="0"/>
          <a:chExt cx="0" cy="0"/>
        </a:xfrm>
      </p:grpSpPr>
      <p:sp>
        <p:nvSpPr>
          <p:cNvPr id="2" name="Вертикальный заголовок 1"/>
          <p:cNvSpPr>
            <a:spLocks noGrp="1"/>
          </p:cNvSpPr>
          <p:nvPr>
            <p:ph type="title" orient="vert"/>
          </p:nvPr>
        </p:nvSpPr>
        <p:spPr bwMode="auto">
          <a:xfrm>
            <a:off x="8724900" y="365125"/>
            <a:ext cx="2628900" cy="5811838"/>
          </a:xfrm>
        </p:spPr>
        <p:txBody>
          <a:bodyPr vert="eaVert"/>
          <a:lstStyle/>
          <a:p>
            <a:pPr>
              <a:defRPr/>
            </a:pPr>
            <a:r>
              <a:rPr lang="ru-RU"/>
              <a:t>Образец заголовка</a:t>
            </a:r>
            <a:endParaRPr/>
          </a:p>
        </p:txBody>
      </p:sp>
      <p:sp>
        <p:nvSpPr>
          <p:cNvPr id="3" name="Вертикальный текст 2"/>
          <p:cNvSpPr>
            <a:spLocks noGrp="1"/>
          </p:cNvSpPr>
          <p:nvPr>
            <p:ph type="body" orient="vert" idx="1"/>
          </p:nvPr>
        </p:nvSpPr>
        <p:spPr bwMode="auto">
          <a:xfrm>
            <a:off x="838200" y="365125"/>
            <a:ext cx="7734300" cy="5811838"/>
          </a:xfrm>
        </p:spPr>
        <p:txBody>
          <a:bodyPr vert="eaVert"/>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endParaRPr/>
          </a:p>
        </p:txBody>
      </p:sp>
      <p:sp>
        <p:nvSpPr>
          <p:cNvPr id="4" name="Дата 3"/>
          <p:cNvSpPr>
            <a:spLocks noGrp="1"/>
          </p:cNvSpPr>
          <p:nvPr>
            <p:ph type="dt" sz="half" idx="10"/>
          </p:nvPr>
        </p:nvSpPr>
        <p:spPr bwMode="auto"/>
        <p:txBody>
          <a:bodyPr/>
          <a:lstStyle/>
          <a:p>
            <a:pPr>
              <a:defRPr/>
            </a:pPr>
            <a:fld id="{7B4778E0-7124-432F-AF7E-6999DD98DF9A}" type="datetimeFigureOut">
              <a:rPr lang="ru-RU"/>
              <a:t/>
            </a:fld>
            <a:endParaRPr lang="ru-RU"/>
          </a:p>
        </p:txBody>
      </p:sp>
      <p:sp>
        <p:nvSpPr>
          <p:cNvPr id="5" name="Нижний колонтитул 4"/>
          <p:cNvSpPr>
            <a:spLocks noGrp="1"/>
          </p:cNvSpPr>
          <p:nvPr>
            <p:ph type="ftr" sz="quarter" idx="11"/>
          </p:nvPr>
        </p:nvSpPr>
        <p:spPr bwMode="auto"/>
        <p:txBody>
          <a:bodyPr/>
          <a:lstStyle/>
          <a:p>
            <a:pPr>
              <a:defRPr/>
            </a:pPr>
            <a:endParaRPr lang="ru-RU"/>
          </a:p>
        </p:txBody>
      </p:sp>
      <p:sp>
        <p:nvSpPr>
          <p:cNvPr id="6" name="Номер слайда 5"/>
          <p:cNvSpPr>
            <a:spLocks noGrp="1"/>
          </p:cNvSpPr>
          <p:nvPr>
            <p:ph type="sldNum" sz="quarter" idx="12"/>
          </p:nvPr>
        </p:nvSpPr>
        <p:spPr bwMode="auto"/>
        <p:txBody>
          <a:bodyPr/>
          <a:lstStyle/>
          <a:p>
            <a:pPr>
              <a:defRPr/>
            </a:pPr>
            <a:fld id="{81654748-105D-48CB-8B31-793A3C01F88D}" type="slidenum">
              <a:rPr lang="ru-RU"/>
              <a:t/>
            </a:fld>
            <a:endParaRPr lang="ru-RU"/>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txOverObj" userDrawn="1">
  <p:cSld name="Заголовок и текст над объектом">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a:xfrm>
            <a:off x="766233" y="304801"/>
            <a:ext cx="10668000" cy="1216025"/>
          </a:xfrm>
        </p:spPr>
        <p:txBody>
          <a:bodyPr/>
          <a:lstStyle/>
          <a:p>
            <a:pPr>
              <a:defRPr/>
            </a:pPr>
            <a:r>
              <a:rPr lang="ru-RU"/>
              <a:t>Образец заголовка</a:t>
            </a:r>
            <a:endParaRPr/>
          </a:p>
        </p:txBody>
      </p:sp>
      <p:sp>
        <p:nvSpPr>
          <p:cNvPr id="3" name="Текст 2"/>
          <p:cNvSpPr>
            <a:spLocks noGrp="1"/>
          </p:cNvSpPr>
          <p:nvPr>
            <p:ph type="body" sz="half" idx="1"/>
          </p:nvPr>
        </p:nvSpPr>
        <p:spPr bwMode="auto">
          <a:xfrm>
            <a:off x="755651" y="1752601"/>
            <a:ext cx="10668000" cy="2309812"/>
          </a:xfrm>
        </p:spPr>
        <p:txBody>
          <a:bodyPr/>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endParaRPr/>
          </a:p>
        </p:txBody>
      </p:sp>
      <p:sp>
        <p:nvSpPr>
          <p:cNvPr id="4" name="Содержимое 3"/>
          <p:cNvSpPr>
            <a:spLocks noGrp="1"/>
          </p:cNvSpPr>
          <p:nvPr>
            <p:ph sz="half" idx="2"/>
          </p:nvPr>
        </p:nvSpPr>
        <p:spPr bwMode="auto">
          <a:xfrm>
            <a:off x="755651" y="4214813"/>
            <a:ext cx="10668000" cy="2309812"/>
          </a:xfrm>
        </p:spPr>
        <p:txBody>
          <a:bodyPr/>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twoObjAndObj" userDrawn="1">
  <p:cSld name="Заголовок, 2 маленьких объекта и 1 большой объект">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a:xfrm>
            <a:off x="766233" y="304801"/>
            <a:ext cx="10668000" cy="1216025"/>
          </a:xfrm>
        </p:spPr>
        <p:txBody>
          <a:bodyPr/>
          <a:lstStyle/>
          <a:p>
            <a:pPr>
              <a:defRPr/>
            </a:pPr>
            <a:r>
              <a:rPr lang="ru-RU"/>
              <a:t>Образец заголовка</a:t>
            </a:r>
            <a:endParaRPr/>
          </a:p>
        </p:txBody>
      </p:sp>
      <p:sp>
        <p:nvSpPr>
          <p:cNvPr id="3" name="Содержимое 2"/>
          <p:cNvSpPr>
            <a:spLocks noGrp="1"/>
          </p:cNvSpPr>
          <p:nvPr>
            <p:ph sz="quarter" idx="1"/>
          </p:nvPr>
        </p:nvSpPr>
        <p:spPr bwMode="auto">
          <a:xfrm>
            <a:off x="755651" y="1752601"/>
            <a:ext cx="5232400" cy="2309812"/>
          </a:xfrm>
        </p:spPr>
        <p:txBody>
          <a:bodyPr/>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endParaRPr/>
          </a:p>
        </p:txBody>
      </p:sp>
      <p:sp>
        <p:nvSpPr>
          <p:cNvPr id="4" name="Содержимое 3"/>
          <p:cNvSpPr>
            <a:spLocks noGrp="1"/>
          </p:cNvSpPr>
          <p:nvPr>
            <p:ph sz="quarter" idx="2"/>
          </p:nvPr>
        </p:nvSpPr>
        <p:spPr bwMode="auto">
          <a:xfrm>
            <a:off x="755651" y="4214813"/>
            <a:ext cx="5232400" cy="2309812"/>
          </a:xfrm>
        </p:spPr>
        <p:txBody>
          <a:bodyPr/>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endParaRPr/>
          </a:p>
        </p:txBody>
      </p:sp>
      <p:sp>
        <p:nvSpPr>
          <p:cNvPr id="5" name="Содержимое 4"/>
          <p:cNvSpPr>
            <a:spLocks noGrp="1"/>
          </p:cNvSpPr>
          <p:nvPr>
            <p:ph sz="half" idx="3"/>
          </p:nvPr>
        </p:nvSpPr>
        <p:spPr bwMode="auto">
          <a:xfrm>
            <a:off x="6191250" y="1752599"/>
            <a:ext cx="5232400" cy="4772025"/>
          </a:xfrm>
        </p:spPr>
        <p:txBody>
          <a:bodyPr/>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twoObjAndTx" userDrawn="1">
  <p:cSld name="Заголовок, два объекта и текст">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a:xfrm>
            <a:off x="766233" y="304801"/>
            <a:ext cx="10668000" cy="1216025"/>
          </a:xfrm>
        </p:spPr>
        <p:txBody>
          <a:bodyPr/>
          <a:lstStyle/>
          <a:p>
            <a:pPr>
              <a:defRPr/>
            </a:pPr>
            <a:r>
              <a:rPr lang="ru-RU"/>
              <a:t>Образец заголовка</a:t>
            </a:r>
            <a:endParaRPr/>
          </a:p>
        </p:txBody>
      </p:sp>
      <p:sp>
        <p:nvSpPr>
          <p:cNvPr id="3" name="Содержимое 2"/>
          <p:cNvSpPr>
            <a:spLocks noGrp="1"/>
          </p:cNvSpPr>
          <p:nvPr>
            <p:ph sz="quarter" idx="1"/>
          </p:nvPr>
        </p:nvSpPr>
        <p:spPr bwMode="auto">
          <a:xfrm>
            <a:off x="755651" y="1752601"/>
            <a:ext cx="5232400" cy="2309812"/>
          </a:xfrm>
        </p:spPr>
        <p:txBody>
          <a:bodyPr/>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endParaRPr/>
          </a:p>
        </p:txBody>
      </p:sp>
      <p:sp>
        <p:nvSpPr>
          <p:cNvPr id="4" name="Содержимое 3"/>
          <p:cNvSpPr>
            <a:spLocks noGrp="1"/>
          </p:cNvSpPr>
          <p:nvPr>
            <p:ph sz="quarter" idx="2"/>
          </p:nvPr>
        </p:nvSpPr>
        <p:spPr bwMode="auto">
          <a:xfrm>
            <a:off x="755651" y="4214813"/>
            <a:ext cx="5232400" cy="2309812"/>
          </a:xfrm>
        </p:spPr>
        <p:txBody>
          <a:bodyPr/>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endParaRPr/>
          </a:p>
        </p:txBody>
      </p:sp>
      <p:sp>
        <p:nvSpPr>
          <p:cNvPr id="5" name="Текст 4"/>
          <p:cNvSpPr>
            <a:spLocks noGrp="1"/>
          </p:cNvSpPr>
          <p:nvPr>
            <p:ph type="body" sz="half" idx="3"/>
          </p:nvPr>
        </p:nvSpPr>
        <p:spPr bwMode="auto">
          <a:xfrm>
            <a:off x="6191250" y="1752599"/>
            <a:ext cx="5232400" cy="4772025"/>
          </a:xfrm>
        </p:spPr>
        <p:txBody>
          <a:bodyPr/>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fourObj" userDrawn="1">
  <p:cSld name="Заголовок и четыре объекта">
    <p:spTree>
      <p:nvGrpSpPr>
        <p:cNvPr id="1" name=""/>
        <p:cNvGrpSpPr/>
        <p:nvPr/>
      </p:nvGrpSpPr>
      <p:grpSpPr bwMode="auto">
        <a:xfrm>
          <a:off x="0" y="0"/>
          <a:ext cx="0" cy="0"/>
          <a:chOff x="0" y="0"/>
          <a:chExt cx="0" cy="0"/>
        </a:xfrm>
      </p:grpSpPr>
      <p:sp>
        <p:nvSpPr>
          <p:cNvPr id="2" name="Заголовок 1"/>
          <p:cNvSpPr>
            <a:spLocks noGrp="1"/>
          </p:cNvSpPr>
          <p:nvPr>
            <p:ph type="title" sz="quarter"/>
          </p:nvPr>
        </p:nvSpPr>
        <p:spPr bwMode="auto">
          <a:xfrm>
            <a:off x="766233" y="304801"/>
            <a:ext cx="10668000" cy="1216025"/>
          </a:xfrm>
        </p:spPr>
        <p:txBody>
          <a:bodyPr/>
          <a:lstStyle/>
          <a:p>
            <a:pPr>
              <a:defRPr/>
            </a:pPr>
            <a:r>
              <a:rPr lang="ru-RU"/>
              <a:t>Образец заголовка</a:t>
            </a:r>
            <a:endParaRPr/>
          </a:p>
        </p:txBody>
      </p:sp>
      <p:sp>
        <p:nvSpPr>
          <p:cNvPr id="3" name="Содержимое 2"/>
          <p:cNvSpPr>
            <a:spLocks noGrp="1"/>
          </p:cNvSpPr>
          <p:nvPr>
            <p:ph sz="quarter" idx="1"/>
          </p:nvPr>
        </p:nvSpPr>
        <p:spPr bwMode="auto">
          <a:xfrm>
            <a:off x="755651" y="1752601"/>
            <a:ext cx="5232400" cy="2309812"/>
          </a:xfrm>
        </p:spPr>
        <p:txBody>
          <a:bodyPr/>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endParaRPr/>
          </a:p>
        </p:txBody>
      </p:sp>
      <p:sp>
        <p:nvSpPr>
          <p:cNvPr id="4" name="Содержимое 3"/>
          <p:cNvSpPr>
            <a:spLocks noGrp="1"/>
          </p:cNvSpPr>
          <p:nvPr>
            <p:ph sz="quarter" idx="2"/>
          </p:nvPr>
        </p:nvSpPr>
        <p:spPr bwMode="auto">
          <a:xfrm>
            <a:off x="6191250" y="1752601"/>
            <a:ext cx="5232400" cy="2309812"/>
          </a:xfrm>
        </p:spPr>
        <p:txBody>
          <a:bodyPr/>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endParaRPr/>
          </a:p>
        </p:txBody>
      </p:sp>
      <p:sp>
        <p:nvSpPr>
          <p:cNvPr id="5" name="Содержимое 4"/>
          <p:cNvSpPr>
            <a:spLocks noGrp="1"/>
          </p:cNvSpPr>
          <p:nvPr>
            <p:ph sz="quarter" idx="3"/>
          </p:nvPr>
        </p:nvSpPr>
        <p:spPr bwMode="auto">
          <a:xfrm>
            <a:off x="755651" y="4214813"/>
            <a:ext cx="5232400" cy="2309812"/>
          </a:xfrm>
        </p:spPr>
        <p:txBody>
          <a:bodyPr/>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endParaRPr/>
          </a:p>
        </p:txBody>
      </p:sp>
      <p:sp>
        <p:nvSpPr>
          <p:cNvPr id="6" name="Содержимое 5"/>
          <p:cNvSpPr>
            <a:spLocks noGrp="1"/>
          </p:cNvSpPr>
          <p:nvPr>
            <p:ph sz="quarter" idx="4"/>
          </p:nvPr>
        </p:nvSpPr>
        <p:spPr bwMode="auto">
          <a:xfrm>
            <a:off x="6191250" y="4214813"/>
            <a:ext cx="5232400" cy="2309812"/>
          </a:xfrm>
        </p:spPr>
        <p:txBody>
          <a:bodyPr/>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 userDrawn="1">
  <p:cSld name="Заголовок и объект">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Образец заголовка</a:t>
            </a:r>
            <a:endParaRPr/>
          </a:p>
        </p:txBody>
      </p:sp>
      <p:sp>
        <p:nvSpPr>
          <p:cNvPr id="3" name="Объект 2"/>
          <p:cNvSpPr>
            <a:spLocks noGrp="1"/>
          </p:cNvSpPr>
          <p:nvPr>
            <p:ph idx="1"/>
          </p:nvPr>
        </p:nvSpPr>
        <p:spPr bwMode="auto"/>
        <p:txBody>
          <a:bodyPr/>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endParaRPr/>
          </a:p>
        </p:txBody>
      </p:sp>
      <p:sp>
        <p:nvSpPr>
          <p:cNvPr id="4" name="Дата 3"/>
          <p:cNvSpPr>
            <a:spLocks noGrp="1"/>
          </p:cNvSpPr>
          <p:nvPr>
            <p:ph type="dt" sz="half" idx="10"/>
          </p:nvPr>
        </p:nvSpPr>
        <p:spPr bwMode="auto"/>
        <p:txBody>
          <a:bodyPr/>
          <a:lstStyle/>
          <a:p>
            <a:pPr>
              <a:defRPr/>
            </a:pPr>
            <a:fld id="{7B4778E0-7124-432F-AF7E-6999DD98DF9A}" type="datetimeFigureOut">
              <a:rPr lang="ru-RU"/>
              <a:t/>
            </a:fld>
            <a:endParaRPr lang="ru-RU"/>
          </a:p>
        </p:txBody>
      </p:sp>
      <p:sp>
        <p:nvSpPr>
          <p:cNvPr id="5" name="Нижний колонтитул 4"/>
          <p:cNvSpPr>
            <a:spLocks noGrp="1"/>
          </p:cNvSpPr>
          <p:nvPr>
            <p:ph type="ftr" sz="quarter" idx="11"/>
          </p:nvPr>
        </p:nvSpPr>
        <p:spPr bwMode="auto"/>
        <p:txBody>
          <a:bodyPr/>
          <a:lstStyle/>
          <a:p>
            <a:pPr>
              <a:defRPr/>
            </a:pPr>
            <a:endParaRPr lang="ru-RU"/>
          </a:p>
        </p:txBody>
      </p:sp>
      <p:sp>
        <p:nvSpPr>
          <p:cNvPr id="6" name="Номер слайда 5"/>
          <p:cNvSpPr>
            <a:spLocks noGrp="1"/>
          </p:cNvSpPr>
          <p:nvPr>
            <p:ph type="sldNum" sz="quarter" idx="12"/>
          </p:nvPr>
        </p:nvSpPr>
        <p:spPr bwMode="auto"/>
        <p:txBody>
          <a:bodyPr/>
          <a:lstStyle/>
          <a:p>
            <a:pPr>
              <a:defRPr/>
            </a:pPr>
            <a:fld id="{81654748-105D-48CB-8B31-793A3C01F88D}" type="slidenum">
              <a:rPr lang="ru-RU"/>
              <a:t/>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secHead" userDrawn="1">
  <p:cSld name="Заголовок раздела">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a:xfrm>
            <a:off x="831850" y="1709738"/>
            <a:ext cx="10515600" cy="2852737"/>
          </a:xfrm>
        </p:spPr>
        <p:txBody>
          <a:bodyPr anchor="b"/>
          <a:lstStyle>
            <a:lvl1pPr>
              <a:defRPr sz="6000"/>
            </a:lvl1pPr>
          </a:lstStyle>
          <a:p>
            <a:pPr>
              <a:defRPr/>
            </a:pPr>
            <a:r>
              <a:rPr lang="ru-RU"/>
              <a:t>Образец заголовка</a:t>
            </a:r>
            <a:endParaRPr/>
          </a:p>
        </p:txBody>
      </p:sp>
      <p:sp>
        <p:nvSpPr>
          <p:cNvPr id="3" name="Текст 2"/>
          <p:cNvSpPr>
            <a:spLocks noGrp="1"/>
          </p:cNvSpPr>
          <p:nvPr>
            <p:ph type="body" idx="1"/>
          </p:nvPr>
        </p:nvSpPr>
        <p:spPr bwMode="auto">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ru-RU"/>
              <a:t>Образец текста</a:t>
            </a:r>
            <a:endParaRPr/>
          </a:p>
        </p:txBody>
      </p:sp>
      <p:sp>
        <p:nvSpPr>
          <p:cNvPr id="4" name="Дата 3"/>
          <p:cNvSpPr>
            <a:spLocks noGrp="1"/>
          </p:cNvSpPr>
          <p:nvPr>
            <p:ph type="dt" sz="half" idx="10"/>
          </p:nvPr>
        </p:nvSpPr>
        <p:spPr bwMode="auto"/>
        <p:txBody>
          <a:bodyPr/>
          <a:lstStyle/>
          <a:p>
            <a:pPr>
              <a:defRPr/>
            </a:pPr>
            <a:fld id="{7B4778E0-7124-432F-AF7E-6999DD98DF9A}" type="datetimeFigureOut">
              <a:rPr lang="ru-RU"/>
              <a:t/>
            </a:fld>
            <a:endParaRPr lang="ru-RU"/>
          </a:p>
        </p:txBody>
      </p:sp>
      <p:sp>
        <p:nvSpPr>
          <p:cNvPr id="5" name="Нижний колонтитул 4"/>
          <p:cNvSpPr>
            <a:spLocks noGrp="1"/>
          </p:cNvSpPr>
          <p:nvPr>
            <p:ph type="ftr" sz="quarter" idx="11"/>
          </p:nvPr>
        </p:nvSpPr>
        <p:spPr bwMode="auto"/>
        <p:txBody>
          <a:bodyPr/>
          <a:lstStyle/>
          <a:p>
            <a:pPr>
              <a:defRPr/>
            </a:pPr>
            <a:endParaRPr lang="ru-RU"/>
          </a:p>
        </p:txBody>
      </p:sp>
      <p:sp>
        <p:nvSpPr>
          <p:cNvPr id="6" name="Номер слайда 5"/>
          <p:cNvSpPr>
            <a:spLocks noGrp="1"/>
          </p:cNvSpPr>
          <p:nvPr>
            <p:ph type="sldNum" sz="quarter" idx="12"/>
          </p:nvPr>
        </p:nvSpPr>
        <p:spPr bwMode="auto"/>
        <p:txBody>
          <a:bodyPr/>
          <a:lstStyle/>
          <a:p>
            <a:pPr>
              <a:defRPr/>
            </a:pPr>
            <a:fld id="{81654748-105D-48CB-8B31-793A3C01F88D}" type="slidenum">
              <a:rPr lang="ru-RU"/>
              <a:t/>
            </a:fld>
            <a:endParaRPr lang="ru-R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 userDrawn="1">
  <p:cSld name="Два объекта">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Образец заголовка</a:t>
            </a:r>
            <a:endParaRPr/>
          </a:p>
        </p:txBody>
      </p:sp>
      <p:sp>
        <p:nvSpPr>
          <p:cNvPr id="3" name="Объект 2"/>
          <p:cNvSpPr>
            <a:spLocks noGrp="1"/>
          </p:cNvSpPr>
          <p:nvPr>
            <p:ph sz="half" idx="1"/>
          </p:nvPr>
        </p:nvSpPr>
        <p:spPr bwMode="auto">
          <a:xfrm>
            <a:off x="838200" y="1825625"/>
            <a:ext cx="5181600" cy="4351338"/>
          </a:xfrm>
        </p:spPr>
        <p:txBody>
          <a:bodyPr/>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endParaRPr/>
          </a:p>
        </p:txBody>
      </p:sp>
      <p:sp>
        <p:nvSpPr>
          <p:cNvPr id="4" name="Объект 3"/>
          <p:cNvSpPr>
            <a:spLocks noGrp="1"/>
          </p:cNvSpPr>
          <p:nvPr>
            <p:ph sz="half" idx="2"/>
          </p:nvPr>
        </p:nvSpPr>
        <p:spPr bwMode="auto">
          <a:xfrm>
            <a:off x="6172200" y="1825625"/>
            <a:ext cx="5181600" cy="4351338"/>
          </a:xfrm>
        </p:spPr>
        <p:txBody>
          <a:bodyPr/>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endParaRPr/>
          </a:p>
        </p:txBody>
      </p:sp>
      <p:sp>
        <p:nvSpPr>
          <p:cNvPr id="5" name="Дата 4"/>
          <p:cNvSpPr>
            <a:spLocks noGrp="1"/>
          </p:cNvSpPr>
          <p:nvPr>
            <p:ph type="dt" sz="half" idx="10"/>
          </p:nvPr>
        </p:nvSpPr>
        <p:spPr bwMode="auto"/>
        <p:txBody>
          <a:bodyPr/>
          <a:lstStyle/>
          <a:p>
            <a:pPr>
              <a:defRPr/>
            </a:pPr>
            <a:fld id="{7B4778E0-7124-432F-AF7E-6999DD98DF9A}" type="datetimeFigureOut">
              <a:rPr lang="ru-RU"/>
              <a:t/>
            </a:fld>
            <a:endParaRPr lang="ru-RU"/>
          </a:p>
        </p:txBody>
      </p:sp>
      <p:sp>
        <p:nvSpPr>
          <p:cNvPr id="6" name="Нижний колонтитул 5"/>
          <p:cNvSpPr>
            <a:spLocks noGrp="1"/>
          </p:cNvSpPr>
          <p:nvPr>
            <p:ph type="ftr" sz="quarter" idx="11"/>
          </p:nvPr>
        </p:nvSpPr>
        <p:spPr bwMode="auto"/>
        <p:txBody>
          <a:bodyPr/>
          <a:lstStyle/>
          <a:p>
            <a:pPr>
              <a:defRPr/>
            </a:pPr>
            <a:endParaRPr lang="ru-RU"/>
          </a:p>
        </p:txBody>
      </p:sp>
      <p:sp>
        <p:nvSpPr>
          <p:cNvPr id="7" name="Номер слайда 6"/>
          <p:cNvSpPr>
            <a:spLocks noGrp="1"/>
          </p:cNvSpPr>
          <p:nvPr>
            <p:ph type="sldNum" sz="quarter" idx="12"/>
          </p:nvPr>
        </p:nvSpPr>
        <p:spPr bwMode="auto"/>
        <p:txBody>
          <a:bodyPr/>
          <a:lstStyle/>
          <a:p>
            <a:pPr>
              <a:defRPr/>
            </a:pPr>
            <a:fld id="{81654748-105D-48CB-8B31-793A3C01F88D}" type="slidenum">
              <a:rPr lang="ru-RU"/>
              <a:t/>
            </a:fld>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TxTwoObj" userDrawn="1">
  <p:cSld name="Сравнение">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a:xfrm>
            <a:off x="839788" y="365125"/>
            <a:ext cx="10515600" cy="1325563"/>
          </a:xfrm>
        </p:spPr>
        <p:txBody>
          <a:bodyPr/>
          <a:lstStyle/>
          <a:p>
            <a:pPr>
              <a:defRPr/>
            </a:pPr>
            <a:r>
              <a:rPr lang="ru-RU"/>
              <a:t>Образец заголовка</a:t>
            </a:r>
            <a:endParaRPr/>
          </a:p>
        </p:txBody>
      </p:sp>
      <p:sp>
        <p:nvSpPr>
          <p:cNvPr id="3" name="Текст 2"/>
          <p:cNvSpPr>
            <a:spLocks noGrp="1"/>
          </p:cNvSpPr>
          <p:nvPr>
            <p:ph type="body" idx="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ru-RU"/>
              <a:t>Образец текста</a:t>
            </a:r>
            <a:endParaRPr/>
          </a:p>
        </p:txBody>
      </p:sp>
      <p:sp>
        <p:nvSpPr>
          <p:cNvPr id="4" name="Объект 3"/>
          <p:cNvSpPr>
            <a:spLocks noGrp="1"/>
          </p:cNvSpPr>
          <p:nvPr>
            <p:ph sz="half" idx="2"/>
          </p:nvPr>
        </p:nvSpPr>
        <p:spPr bwMode="auto">
          <a:xfrm>
            <a:off x="839788" y="2505074"/>
            <a:ext cx="5157787" cy="3684588"/>
          </a:xfrm>
        </p:spPr>
        <p:txBody>
          <a:bodyPr/>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endParaRPr/>
          </a:p>
        </p:txBody>
      </p:sp>
      <p:sp>
        <p:nvSpPr>
          <p:cNvPr id="5" name="Текст 4"/>
          <p:cNvSpPr>
            <a:spLocks noGrp="1"/>
          </p:cNvSpPr>
          <p:nvPr>
            <p:ph type="body" sz="quarter" idx="3"/>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ru-RU"/>
              <a:t>Образец текста</a:t>
            </a:r>
            <a:endParaRPr/>
          </a:p>
        </p:txBody>
      </p:sp>
      <p:sp>
        <p:nvSpPr>
          <p:cNvPr id="6" name="Объект 5"/>
          <p:cNvSpPr>
            <a:spLocks noGrp="1"/>
          </p:cNvSpPr>
          <p:nvPr>
            <p:ph sz="quarter" idx="4"/>
          </p:nvPr>
        </p:nvSpPr>
        <p:spPr bwMode="auto">
          <a:xfrm>
            <a:off x="6172200" y="2505074"/>
            <a:ext cx="5183188" cy="3684588"/>
          </a:xfrm>
        </p:spPr>
        <p:txBody>
          <a:bodyPr/>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endParaRPr/>
          </a:p>
        </p:txBody>
      </p:sp>
      <p:sp>
        <p:nvSpPr>
          <p:cNvPr id="7" name="Дата 6"/>
          <p:cNvSpPr>
            <a:spLocks noGrp="1"/>
          </p:cNvSpPr>
          <p:nvPr>
            <p:ph type="dt" sz="half" idx="10"/>
          </p:nvPr>
        </p:nvSpPr>
        <p:spPr bwMode="auto"/>
        <p:txBody>
          <a:bodyPr/>
          <a:lstStyle/>
          <a:p>
            <a:pPr>
              <a:defRPr/>
            </a:pPr>
            <a:fld id="{7B4778E0-7124-432F-AF7E-6999DD98DF9A}" type="datetimeFigureOut">
              <a:rPr lang="ru-RU"/>
              <a:t/>
            </a:fld>
            <a:endParaRPr lang="ru-RU"/>
          </a:p>
        </p:txBody>
      </p:sp>
      <p:sp>
        <p:nvSpPr>
          <p:cNvPr id="8" name="Нижний колонтитул 7"/>
          <p:cNvSpPr>
            <a:spLocks noGrp="1"/>
          </p:cNvSpPr>
          <p:nvPr>
            <p:ph type="ftr" sz="quarter" idx="11"/>
          </p:nvPr>
        </p:nvSpPr>
        <p:spPr bwMode="auto"/>
        <p:txBody>
          <a:bodyPr/>
          <a:lstStyle/>
          <a:p>
            <a:pPr>
              <a:defRPr/>
            </a:pPr>
            <a:endParaRPr lang="ru-RU"/>
          </a:p>
        </p:txBody>
      </p:sp>
      <p:sp>
        <p:nvSpPr>
          <p:cNvPr id="9" name="Номер слайда 8"/>
          <p:cNvSpPr>
            <a:spLocks noGrp="1"/>
          </p:cNvSpPr>
          <p:nvPr>
            <p:ph type="sldNum" sz="quarter" idx="12"/>
          </p:nvPr>
        </p:nvSpPr>
        <p:spPr bwMode="auto"/>
        <p:txBody>
          <a:bodyPr/>
          <a:lstStyle/>
          <a:p>
            <a:pPr>
              <a:defRPr/>
            </a:pPr>
            <a:fld id="{81654748-105D-48CB-8B31-793A3C01F88D}" type="slidenum">
              <a:rPr lang="ru-RU"/>
              <a:t/>
            </a:fld>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Only" userDrawn="1">
  <p:cSld name="Только заголовок">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Образец заголовка</a:t>
            </a:r>
            <a:endParaRPr/>
          </a:p>
        </p:txBody>
      </p:sp>
      <p:sp>
        <p:nvSpPr>
          <p:cNvPr id="3" name="Дата 2"/>
          <p:cNvSpPr>
            <a:spLocks noGrp="1"/>
          </p:cNvSpPr>
          <p:nvPr>
            <p:ph type="dt" sz="half" idx="10"/>
          </p:nvPr>
        </p:nvSpPr>
        <p:spPr bwMode="auto"/>
        <p:txBody>
          <a:bodyPr/>
          <a:lstStyle/>
          <a:p>
            <a:pPr>
              <a:defRPr/>
            </a:pPr>
            <a:fld id="{7B4778E0-7124-432F-AF7E-6999DD98DF9A}" type="datetimeFigureOut">
              <a:rPr lang="ru-RU"/>
              <a:t/>
            </a:fld>
            <a:endParaRPr lang="ru-RU"/>
          </a:p>
        </p:txBody>
      </p:sp>
      <p:sp>
        <p:nvSpPr>
          <p:cNvPr id="4" name="Нижний колонтитул 3"/>
          <p:cNvSpPr>
            <a:spLocks noGrp="1"/>
          </p:cNvSpPr>
          <p:nvPr>
            <p:ph type="ftr" sz="quarter" idx="11"/>
          </p:nvPr>
        </p:nvSpPr>
        <p:spPr bwMode="auto"/>
        <p:txBody>
          <a:bodyPr/>
          <a:lstStyle/>
          <a:p>
            <a:pPr>
              <a:defRPr/>
            </a:pPr>
            <a:endParaRPr lang="ru-RU"/>
          </a:p>
        </p:txBody>
      </p:sp>
      <p:sp>
        <p:nvSpPr>
          <p:cNvPr id="5" name="Номер слайда 4"/>
          <p:cNvSpPr>
            <a:spLocks noGrp="1"/>
          </p:cNvSpPr>
          <p:nvPr>
            <p:ph type="sldNum" sz="quarter" idx="12"/>
          </p:nvPr>
        </p:nvSpPr>
        <p:spPr bwMode="auto"/>
        <p:txBody>
          <a:bodyPr/>
          <a:lstStyle/>
          <a:p>
            <a:pPr>
              <a:defRPr/>
            </a:pPr>
            <a:fld id="{81654748-105D-48CB-8B31-793A3C01F88D}" type="slidenum">
              <a:rPr lang="ru-RU"/>
              <a:t/>
            </a:fld>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blank" userDrawn="1">
  <p:cSld name="Пустой слайд">
    <p:spTree>
      <p:nvGrpSpPr>
        <p:cNvPr id="1" name=""/>
        <p:cNvGrpSpPr/>
        <p:nvPr/>
      </p:nvGrpSpPr>
      <p:grpSpPr bwMode="auto">
        <a:xfrm>
          <a:off x="0" y="0"/>
          <a:ext cx="0" cy="0"/>
          <a:chOff x="0" y="0"/>
          <a:chExt cx="0" cy="0"/>
        </a:xfrm>
      </p:grpSpPr>
      <p:sp>
        <p:nvSpPr>
          <p:cNvPr id="2" name="Дата 1"/>
          <p:cNvSpPr>
            <a:spLocks noGrp="1"/>
          </p:cNvSpPr>
          <p:nvPr>
            <p:ph type="dt" sz="half" idx="10"/>
          </p:nvPr>
        </p:nvSpPr>
        <p:spPr bwMode="auto"/>
        <p:txBody>
          <a:bodyPr/>
          <a:lstStyle/>
          <a:p>
            <a:pPr>
              <a:defRPr/>
            </a:pPr>
            <a:fld id="{7B4778E0-7124-432F-AF7E-6999DD98DF9A}" type="datetimeFigureOut">
              <a:rPr lang="ru-RU"/>
              <a:t/>
            </a:fld>
            <a:endParaRPr lang="ru-RU"/>
          </a:p>
        </p:txBody>
      </p:sp>
      <p:sp>
        <p:nvSpPr>
          <p:cNvPr id="3" name="Нижний колонтитул 2"/>
          <p:cNvSpPr>
            <a:spLocks noGrp="1"/>
          </p:cNvSpPr>
          <p:nvPr>
            <p:ph type="ftr" sz="quarter" idx="11"/>
          </p:nvPr>
        </p:nvSpPr>
        <p:spPr bwMode="auto"/>
        <p:txBody>
          <a:bodyPr/>
          <a:lstStyle/>
          <a:p>
            <a:pPr>
              <a:defRPr/>
            </a:pPr>
            <a:endParaRPr lang="ru-RU"/>
          </a:p>
        </p:txBody>
      </p:sp>
      <p:sp>
        <p:nvSpPr>
          <p:cNvPr id="4" name="Номер слайда 3"/>
          <p:cNvSpPr>
            <a:spLocks noGrp="1"/>
          </p:cNvSpPr>
          <p:nvPr>
            <p:ph type="sldNum" sz="quarter" idx="12"/>
          </p:nvPr>
        </p:nvSpPr>
        <p:spPr bwMode="auto"/>
        <p:txBody>
          <a:bodyPr/>
          <a:lstStyle/>
          <a:p>
            <a:pPr>
              <a:defRPr/>
            </a:pPr>
            <a:fld id="{81654748-105D-48CB-8B31-793A3C01F88D}" type="slidenum">
              <a:rPr lang="ru-RU"/>
              <a:t/>
            </a:fld>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Tx" userDrawn="1">
  <p:cSld name="Объект с подписью">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a:xfrm>
            <a:off x="839788" y="457200"/>
            <a:ext cx="3932237" cy="1600200"/>
          </a:xfrm>
        </p:spPr>
        <p:txBody>
          <a:bodyPr anchor="b"/>
          <a:lstStyle>
            <a:lvl1pPr>
              <a:defRPr sz="3200"/>
            </a:lvl1pPr>
          </a:lstStyle>
          <a:p>
            <a:pPr>
              <a:defRPr/>
            </a:pPr>
            <a:r>
              <a:rPr lang="ru-RU"/>
              <a:t>Образец заголовка</a:t>
            </a:r>
            <a:endParaRPr/>
          </a:p>
        </p:txBody>
      </p:sp>
      <p:sp>
        <p:nvSpPr>
          <p:cNvPr id="3" name="Объект 2"/>
          <p:cNvSpPr>
            <a:spLocks noGrp="1"/>
          </p:cNvSpPr>
          <p:nvPr>
            <p:ph idx="1"/>
          </p:nvPr>
        </p:nvSpPr>
        <p:spPr bwMode="auto">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endParaRPr/>
          </a:p>
        </p:txBody>
      </p:sp>
      <p:sp>
        <p:nvSpPr>
          <p:cNvPr id="4" name="Текст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ru-RU"/>
              <a:t>Образец текста</a:t>
            </a:r>
            <a:endParaRPr/>
          </a:p>
        </p:txBody>
      </p:sp>
      <p:sp>
        <p:nvSpPr>
          <p:cNvPr id="5" name="Дата 4"/>
          <p:cNvSpPr>
            <a:spLocks noGrp="1"/>
          </p:cNvSpPr>
          <p:nvPr>
            <p:ph type="dt" sz="half" idx="10"/>
          </p:nvPr>
        </p:nvSpPr>
        <p:spPr bwMode="auto"/>
        <p:txBody>
          <a:bodyPr/>
          <a:lstStyle/>
          <a:p>
            <a:pPr>
              <a:defRPr/>
            </a:pPr>
            <a:fld id="{7B4778E0-7124-432F-AF7E-6999DD98DF9A}" type="datetimeFigureOut">
              <a:rPr lang="ru-RU"/>
              <a:t/>
            </a:fld>
            <a:endParaRPr lang="ru-RU"/>
          </a:p>
        </p:txBody>
      </p:sp>
      <p:sp>
        <p:nvSpPr>
          <p:cNvPr id="6" name="Нижний колонтитул 5"/>
          <p:cNvSpPr>
            <a:spLocks noGrp="1"/>
          </p:cNvSpPr>
          <p:nvPr>
            <p:ph type="ftr" sz="quarter" idx="11"/>
          </p:nvPr>
        </p:nvSpPr>
        <p:spPr bwMode="auto"/>
        <p:txBody>
          <a:bodyPr/>
          <a:lstStyle/>
          <a:p>
            <a:pPr>
              <a:defRPr/>
            </a:pPr>
            <a:endParaRPr lang="ru-RU"/>
          </a:p>
        </p:txBody>
      </p:sp>
      <p:sp>
        <p:nvSpPr>
          <p:cNvPr id="7" name="Номер слайда 6"/>
          <p:cNvSpPr>
            <a:spLocks noGrp="1"/>
          </p:cNvSpPr>
          <p:nvPr>
            <p:ph type="sldNum" sz="quarter" idx="12"/>
          </p:nvPr>
        </p:nvSpPr>
        <p:spPr bwMode="auto"/>
        <p:txBody>
          <a:bodyPr/>
          <a:lstStyle/>
          <a:p>
            <a:pPr>
              <a:defRPr/>
            </a:pPr>
            <a:fld id="{81654748-105D-48CB-8B31-793A3C01F88D}" type="slidenum">
              <a:rPr lang="ru-RU"/>
              <a:t/>
            </a:fld>
            <a:endParaRPr lang="ru-R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picTx" userDrawn="1">
  <p:cSld name="Рисунок с подписью">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a:xfrm>
            <a:off x="839788" y="457200"/>
            <a:ext cx="3932237" cy="1600200"/>
          </a:xfrm>
        </p:spPr>
        <p:txBody>
          <a:bodyPr anchor="b"/>
          <a:lstStyle>
            <a:lvl1pPr>
              <a:defRPr sz="3200"/>
            </a:lvl1pPr>
          </a:lstStyle>
          <a:p>
            <a:pPr>
              <a:defRPr/>
            </a:pPr>
            <a:r>
              <a:rPr lang="ru-RU"/>
              <a:t>Образец заголовка</a:t>
            </a:r>
            <a:endParaRPr/>
          </a:p>
        </p:txBody>
      </p:sp>
      <p:sp>
        <p:nvSpPr>
          <p:cNvPr id="3" name="Рисунок 2"/>
          <p:cNvSpPr>
            <a:spLocks noGrp="1"/>
          </p:cNvSpPr>
          <p:nvPr>
            <p:ph type="pic" idx="1"/>
          </p:nvPr>
        </p:nvSpPr>
        <p:spPr bwMode="auto">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endParaRPr lang="ru-RU"/>
          </a:p>
        </p:txBody>
      </p:sp>
      <p:sp>
        <p:nvSpPr>
          <p:cNvPr id="4" name="Текст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ru-RU"/>
              <a:t>Образец текста</a:t>
            </a:r>
            <a:endParaRPr/>
          </a:p>
        </p:txBody>
      </p:sp>
      <p:sp>
        <p:nvSpPr>
          <p:cNvPr id="5" name="Дата 4"/>
          <p:cNvSpPr>
            <a:spLocks noGrp="1"/>
          </p:cNvSpPr>
          <p:nvPr>
            <p:ph type="dt" sz="half" idx="10"/>
          </p:nvPr>
        </p:nvSpPr>
        <p:spPr bwMode="auto"/>
        <p:txBody>
          <a:bodyPr/>
          <a:lstStyle/>
          <a:p>
            <a:pPr>
              <a:defRPr/>
            </a:pPr>
            <a:fld id="{7B4778E0-7124-432F-AF7E-6999DD98DF9A}" type="datetimeFigureOut">
              <a:rPr lang="ru-RU"/>
              <a:t/>
            </a:fld>
            <a:endParaRPr lang="ru-RU"/>
          </a:p>
        </p:txBody>
      </p:sp>
      <p:sp>
        <p:nvSpPr>
          <p:cNvPr id="6" name="Нижний колонтитул 5"/>
          <p:cNvSpPr>
            <a:spLocks noGrp="1"/>
          </p:cNvSpPr>
          <p:nvPr>
            <p:ph type="ftr" sz="quarter" idx="11"/>
          </p:nvPr>
        </p:nvSpPr>
        <p:spPr bwMode="auto"/>
        <p:txBody>
          <a:bodyPr/>
          <a:lstStyle/>
          <a:p>
            <a:pPr>
              <a:defRPr/>
            </a:pPr>
            <a:endParaRPr lang="ru-RU"/>
          </a:p>
        </p:txBody>
      </p:sp>
      <p:sp>
        <p:nvSpPr>
          <p:cNvPr id="7" name="Номер слайда 6"/>
          <p:cNvSpPr>
            <a:spLocks noGrp="1"/>
          </p:cNvSpPr>
          <p:nvPr>
            <p:ph type="sldNum" sz="quarter" idx="12"/>
          </p:nvPr>
        </p:nvSpPr>
        <p:spPr bwMode="auto"/>
        <p:txBody>
          <a:bodyPr/>
          <a:lstStyle/>
          <a:p>
            <a:pPr>
              <a:defRPr/>
            </a:pPr>
            <a:fld id="{81654748-105D-48CB-8B31-793A3C01F88D}" type="slidenum">
              <a:rPr lang="ru-RU"/>
              <a:t/>
            </a:fld>
            <a:endParaRPr lang="ru-RU"/>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Ref idx="1001">
        <a:schemeClr val="bg1"/>
      </p:bgRef>
    </p:bg>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a:xfrm>
            <a:off x="838200" y="365125"/>
            <a:ext cx="10515600" cy="1325563"/>
          </a:xfrm>
          <a:prstGeom prst="rect">
            <a:avLst/>
          </a:prstGeom>
        </p:spPr>
        <p:txBody>
          <a:bodyPr vert="horz" lIns="91440" tIns="45720" rIns="91440" bIns="45720" rtlCol="0" anchor="ctr">
            <a:normAutofit/>
          </a:bodyPr>
          <a:lstStyle/>
          <a:p>
            <a:pPr>
              <a:defRPr/>
            </a:pPr>
            <a:r>
              <a:rPr lang="ru-RU"/>
              <a:t>Образец заголовка</a:t>
            </a:r>
            <a:endParaRPr/>
          </a:p>
        </p:txBody>
      </p:sp>
      <p:sp>
        <p:nvSpPr>
          <p:cNvPr id="3" name="Текст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endParaRPr/>
          </a:p>
        </p:txBody>
      </p:sp>
      <p:sp>
        <p:nvSpPr>
          <p:cNvPr id="4" name="Дата 3"/>
          <p:cNvSpPr>
            <a:spLocks noGrp="1"/>
          </p:cNvSpPr>
          <p:nvPr>
            <p:ph type="dt" sz="half" idx="2"/>
          </p:nvPr>
        </p:nvSpPr>
        <p:spPr bwMode="auto">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7B4778E0-7124-432F-AF7E-6999DD98DF9A}" type="datetimeFigureOut">
              <a:rPr lang="ru-RU"/>
              <a:t/>
            </a:fld>
            <a:endParaRPr lang="ru-RU"/>
          </a:p>
        </p:txBody>
      </p:sp>
      <p:sp>
        <p:nvSpPr>
          <p:cNvPr id="5" name="Нижний колонтитул 4"/>
          <p:cNvSpPr>
            <a:spLocks noGrp="1"/>
          </p:cNvSpPr>
          <p:nvPr>
            <p:ph type="ftr" sz="quarter" idx="3"/>
          </p:nvPr>
        </p:nvSpPr>
        <p:spPr bwMode="auto">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ru-RU"/>
          </a:p>
        </p:txBody>
      </p:sp>
      <p:sp>
        <p:nvSpPr>
          <p:cNvPr id="6" name="Номер слайда 5"/>
          <p:cNvSpPr>
            <a:spLocks noGrp="1"/>
          </p:cNvSpPr>
          <p:nvPr>
            <p:ph type="sldNum" sz="quarter" idx="4"/>
          </p:nvPr>
        </p:nvSpPr>
        <p:spPr bwMode="auto">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81654748-105D-48CB-8B31-793A3C01F88D}" type="slidenum">
              <a:rPr lang="ru-RU"/>
              <a:t/>
            </a:fld>
            <a:endParaRPr 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a:lnSpc>
          <a:spcPct val="90000"/>
        </a:lnSpc>
        <a:spcBef>
          <a:spcPts val="0"/>
        </a:spcBef>
        <a:buNone/>
        <a:defRPr sz="4400">
          <a:solidFill>
            <a:schemeClr val="tx1"/>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ru-RU"/>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png"/><Relationship Id="rId3" Type="http://schemas.openxmlformats.org/officeDocument/2006/relationships/image" Target="../media/image11.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5.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7.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png"/><Relationship Id="rId3" Type="http://schemas.openxmlformats.org/officeDocument/2006/relationships/image" Target="../media/image19.emf"/><Relationship Id="rId4" Type="http://schemas.openxmlformats.org/officeDocument/2006/relationships/image" Target="../media/media2.sv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0.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2.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3.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4.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5.png"/><Relationship Id="rId3" Type="http://schemas.openxmlformats.org/officeDocument/2006/relationships/image" Target="../media/image24.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6.png"/><Relationship Id="rId3" Type="http://schemas.openxmlformats.org/officeDocument/2006/relationships/image" Target="../media/image27.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8.png"/><Relationship Id="rId3" Type="http://schemas.openxmlformats.org/officeDocument/2006/relationships/image" Target="../media/image29.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0.png"/><Relationship Id="rId3" Type="http://schemas.openxmlformats.org/officeDocument/2006/relationships/image" Target="../media/image31.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2.png"/><Relationship Id="rId3" Type="http://schemas.openxmlformats.org/officeDocument/2006/relationships/image" Target="../media/image33.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4.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5.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6.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7.wmf"/><Relationship Id="rId3" Type="http://schemas.openxmlformats.org/officeDocument/2006/relationships/image" Target="../media/media3.svg"/><Relationship Id="rId4" Type="http://schemas.openxmlformats.org/officeDocument/2006/relationships/image" Target="../media/image38.wmf"/><Relationship Id="rId5" Type="http://schemas.openxmlformats.org/officeDocument/2006/relationships/image" Target="../media/media4.svg"/><Relationship Id="rId6" Type="http://schemas.openxmlformats.org/officeDocument/2006/relationships/image" Target="../media/image39.png"/><Relationship Id="rId7" Type="http://schemas.openxmlformats.org/officeDocument/2006/relationships/image" Target="../media/image40.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1.wmf"/><Relationship Id="rId3" Type="http://schemas.openxmlformats.org/officeDocument/2006/relationships/image" Target="../media/media5.svg"/><Relationship Id="rId4" Type="http://schemas.openxmlformats.org/officeDocument/2006/relationships/image" Target="../media/image42.wmf"/><Relationship Id="rId5" Type="http://schemas.openxmlformats.org/officeDocument/2006/relationships/image" Target="../media/media6.svg"/><Relationship Id="rId6" Type="http://schemas.openxmlformats.org/officeDocument/2006/relationships/image" Target="../media/image43.wmf"/><Relationship Id="rId7" Type="http://schemas.openxmlformats.org/officeDocument/2006/relationships/image" Target="../media/media7.svg"/><Relationship Id="rId8" Type="http://schemas.openxmlformats.org/officeDocument/2006/relationships/image" Target="../media/image44.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5.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5.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8.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9.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0.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1.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2.png"/><Relationship Id="rId3" Type="http://schemas.openxmlformats.org/officeDocument/2006/relationships/image" Target="../media/image53.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4.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5.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6.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wmf"/><Relationship Id="rId3" Type="http://schemas.openxmlformats.org/officeDocument/2006/relationships/image" Target="../media/media8.svg"/><Relationship Id="rId4" Type="http://schemas.openxmlformats.org/officeDocument/2006/relationships/image" Target="../media/image60.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1.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2.pn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3.pn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4.png"/></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5.png"/></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6.png"/></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7.png"/></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8.png"/></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9.png"/></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0.png"/></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1.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2.png"/></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3.png"/></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4.png"/></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5.png"/></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6.png"/></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7.png"/></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8.png"/></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9.png"/></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80.png"/></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81.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png"/></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82.png"/></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83.png"/></Relationships>
</file>

<file path=ppt/slides/_rels/slide72.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84.png"/></Relationships>
</file>

<file path=ppt/slides/_rels/slide73.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85.png"/></Relationships>
</file>

<file path=ppt/slides/_rels/slide74.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86.png"/></Relationships>
</file>

<file path=ppt/slides/_rels/slide75.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87.png"/></Relationships>
</file>

<file path=ppt/slides/_rels/slide76.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88.png"/></Relationships>
</file>

<file path=ppt/slides/_rels/slide77.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89.png"/></Relationships>
</file>

<file path=ppt/slides/_rels/slide78.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0.png"/></Relationships>
</file>

<file path=ppt/slides/_rels/slide7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1.wmf"/><Relationship Id="rId3" Type="http://schemas.openxmlformats.org/officeDocument/2006/relationships/image" Target="../media/media9.sv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png"/><Relationship Id="rId3" Type="http://schemas.openxmlformats.org/officeDocument/2006/relationships/image" Target="../media/image7.emf"/><Relationship Id="rId4" Type="http://schemas.openxmlformats.org/officeDocument/2006/relationships/image" Target="../media/media1.sv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7650" name="Rectangle 4"/>
          <p:cNvSpPr>
            <a:spLocks noChangeArrowheads="1" noGrp="1"/>
          </p:cNvSpPr>
          <p:nvPr>
            <p:ph type="title"/>
          </p:nvPr>
        </p:nvSpPr>
        <p:spPr bwMode="auto">
          <a:xfrm>
            <a:off x="1651168" y="309960"/>
            <a:ext cx="9144000" cy="757238"/>
          </a:xfrm>
        </p:spPr>
        <p:txBody>
          <a:bodyPr>
            <a:noAutofit/>
          </a:bodyPr>
          <a:lstStyle/>
          <a:p>
            <a:pPr algn="ctr">
              <a:defRPr/>
            </a:pPr>
            <a:r>
              <a:rPr lang="ru-RU" sz="6000" b="1">
                <a:solidFill>
                  <a:srgbClr val="33CC33"/>
                </a:solidFill>
                <a:latin typeface="Times New Roman"/>
                <a:cs typeface="Times New Roman"/>
              </a:rPr>
              <a:t>Постоянный ток</a:t>
            </a:r>
            <a:endParaRPr/>
          </a:p>
        </p:txBody>
      </p:sp>
      <p:sp>
        <p:nvSpPr>
          <p:cNvPr id="4" name="TextBox 3"/>
          <p:cNvSpPr txBox="1"/>
          <p:nvPr/>
        </p:nvSpPr>
        <p:spPr bwMode="auto">
          <a:xfrm>
            <a:off x="931297" y="6008397"/>
            <a:ext cx="4060723" cy="707886"/>
          </a:xfrm>
          <a:prstGeom prst="rect">
            <a:avLst/>
          </a:prstGeom>
          <a:noFill/>
        </p:spPr>
        <p:txBody>
          <a:bodyPr wrap="square">
            <a:spAutoFit/>
          </a:bodyPr>
          <a:lstStyle/>
          <a:p>
            <a:pPr>
              <a:defRPr/>
            </a:pPr>
            <a:r>
              <a:rPr lang="ru-RU" sz="2000" b="1"/>
              <a:t>Профессор каф. физики, д.т.н. </a:t>
            </a:r>
            <a:endParaRPr/>
          </a:p>
          <a:p>
            <a:pPr>
              <a:defRPr/>
            </a:pPr>
            <a:r>
              <a:rPr lang="ru-RU" sz="2000" b="1"/>
              <a:t>Пщелко Николай Сергеевич</a:t>
            </a:r>
            <a:endParaRPr lang="ru-RU" sz="2000"/>
          </a:p>
        </p:txBody>
      </p:sp>
      <p:pic>
        <p:nvPicPr>
          <p:cNvPr id="1026" name="Picture 2" descr="Пример разветвленной электрической цепи."/>
          <p:cNvPicPr>
            <a:picLocks noChangeAspect="1" noChangeArrowheads="1"/>
          </p:cNvPicPr>
          <p:nvPr/>
        </p:nvPicPr>
        <p:blipFill>
          <a:blip r:embed="rId2"/>
          <a:stretch/>
        </p:blipFill>
        <p:spPr bwMode="auto">
          <a:xfrm>
            <a:off x="2961659" y="1470494"/>
            <a:ext cx="6699799" cy="4320307"/>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3" name="Рисунок 2"/>
          <p:cNvPicPr>
            <a:picLocks noChangeAspect="1"/>
          </p:cNvPicPr>
          <p:nvPr/>
        </p:nvPicPr>
        <p:blipFill>
          <a:blip r:embed="rId2"/>
          <a:stretch/>
        </p:blipFill>
        <p:spPr bwMode="auto">
          <a:xfrm>
            <a:off x="1212500" y="523072"/>
            <a:ext cx="10127169" cy="561225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3" name="Рисунок 2"/>
          <p:cNvPicPr>
            <a:picLocks noChangeAspect="1"/>
          </p:cNvPicPr>
          <p:nvPr/>
        </p:nvPicPr>
        <p:blipFill>
          <a:blip r:embed="rId2"/>
          <a:stretch/>
        </p:blipFill>
        <p:spPr bwMode="auto">
          <a:xfrm>
            <a:off x="1468248" y="126135"/>
            <a:ext cx="9450284" cy="3207000"/>
          </a:xfrm>
          <a:prstGeom prst="rect">
            <a:avLst/>
          </a:prstGeom>
        </p:spPr>
      </p:pic>
      <p:pic>
        <p:nvPicPr>
          <p:cNvPr id="4098" name="Picture 2" descr="Упорядоченное движение электронов"/>
          <p:cNvPicPr>
            <a:picLocks noChangeAspect="1" noChangeArrowheads="1"/>
          </p:cNvPicPr>
          <p:nvPr/>
        </p:nvPicPr>
        <p:blipFill>
          <a:blip r:embed="rId3">
            <a:lum contrast="18000"/>
            <a:grayscl/>
          </a:blip>
          <a:stretch/>
        </p:blipFill>
        <p:spPr bwMode="auto">
          <a:xfrm>
            <a:off x="2392480" y="3754934"/>
            <a:ext cx="5089868" cy="2811325"/>
          </a:xfrm>
          <a:prstGeom prst="rect">
            <a:avLst/>
          </a:prstGeom>
          <a:noFill/>
          <a:ln>
            <a:noFill/>
          </a:ln>
        </p:spPr>
      </p:pic>
      <p:sp>
        <p:nvSpPr>
          <p:cNvPr id="5" name="TextBox 4"/>
          <p:cNvSpPr txBox="1"/>
          <p:nvPr/>
        </p:nvSpPr>
        <p:spPr bwMode="auto">
          <a:xfrm>
            <a:off x="7923867" y="4151359"/>
            <a:ext cx="2606481" cy="1569660"/>
          </a:xfrm>
          <a:prstGeom prst="rect">
            <a:avLst/>
          </a:prstGeom>
          <a:noFill/>
        </p:spPr>
        <p:txBody>
          <a:bodyPr wrap="square">
            <a:spAutoFit/>
          </a:bodyPr>
          <a:lstStyle/>
          <a:p>
            <a:pPr>
              <a:defRPr/>
            </a:pPr>
            <a:r>
              <a:rPr lang="ru-RU" sz="2400">
                <a:latin typeface="Times New Roman"/>
                <a:ea typeface="Times New Roman"/>
              </a:rPr>
              <a:t>Рис. 2.3. Движение электронов в проводнике</a:t>
            </a:r>
            <a:endParaRPr lang="ru-RU" sz="2400"/>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3" name="Рисунок 2"/>
          <p:cNvPicPr>
            <a:picLocks noChangeAspect="1"/>
          </p:cNvPicPr>
          <p:nvPr/>
        </p:nvPicPr>
        <p:blipFill>
          <a:blip r:embed="rId2"/>
          <a:stretch/>
        </p:blipFill>
        <p:spPr bwMode="auto">
          <a:xfrm>
            <a:off x="1248445" y="299571"/>
            <a:ext cx="9695110" cy="646010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3" name="Рисунок 2"/>
          <p:cNvPicPr>
            <a:picLocks noChangeAspect="1"/>
          </p:cNvPicPr>
          <p:nvPr/>
        </p:nvPicPr>
        <p:blipFill>
          <a:blip r:embed="rId2"/>
          <a:stretch/>
        </p:blipFill>
        <p:spPr bwMode="auto">
          <a:xfrm>
            <a:off x="1314151" y="141866"/>
            <a:ext cx="9563698" cy="657426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3" name="Рисунок 2"/>
          <p:cNvPicPr>
            <a:picLocks noChangeAspect="1"/>
          </p:cNvPicPr>
          <p:nvPr/>
        </p:nvPicPr>
        <p:blipFill>
          <a:blip r:embed="rId2"/>
          <a:stretch/>
        </p:blipFill>
        <p:spPr bwMode="auto">
          <a:xfrm>
            <a:off x="1661651" y="521423"/>
            <a:ext cx="9202271" cy="622779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3" name="Рисунок 2"/>
          <p:cNvPicPr>
            <a:picLocks noChangeAspect="1"/>
          </p:cNvPicPr>
          <p:nvPr/>
        </p:nvPicPr>
        <p:blipFill>
          <a:blip r:embed="rId2"/>
          <a:stretch/>
        </p:blipFill>
        <p:spPr bwMode="auto">
          <a:xfrm>
            <a:off x="1101213" y="54077"/>
            <a:ext cx="10109635" cy="674984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8" name="Рисунок 7"/>
          <p:cNvPicPr>
            <a:picLocks noChangeAspect="1"/>
          </p:cNvPicPr>
          <p:nvPr/>
        </p:nvPicPr>
        <p:blipFill>
          <a:blip r:embed="rId2"/>
          <a:stretch/>
        </p:blipFill>
        <p:spPr bwMode="auto">
          <a:xfrm>
            <a:off x="669452" y="402799"/>
            <a:ext cx="10853095" cy="58996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 name="TextBox 2"/>
          <p:cNvSpPr txBox="1"/>
          <p:nvPr/>
        </p:nvSpPr>
        <p:spPr bwMode="auto">
          <a:xfrm>
            <a:off x="1278194" y="117988"/>
            <a:ext cx="10451690" cy="3570208"/>
          </a:xfrm>
          <a:prstGeom prst="rect">
            <a:avLst/>
          </a:prstGeom>
          <a:noFill/>
        </p:spPr>
        <p:txBody>
          <a:bodyPr wrap="square">
            <a:spAutoFit/>
          </a:bodyPr>
          <a:lstStyle/>
          <a:p>
            <a:pPr algn="ctr">
              <a:defRPr/>
            </a:pPr>
            <a:r>
              <a:rPr lang="ru-RU" sz="3200" b="1">
                <a:solidFill>
                  <a:schemeClr val="accent4">
                    <a:lumMod val="50000"/>
                  </a:schemeClr>
                </a:solidFill>
                <a:latin typeface="Times New Roman"/>
                <a:ea typeface="Times New Roman"/>
              </a:rPr>
              <a:t>Закон Ома для однородного участка цепи. </a:t>
            </a:r>
            <a:endParaRPr lang="ru-RU" sz="3200">
              <a:solidFill>
                <a:schemeClr val="accent4">
                  <a:lumMod val="50000"/>
                </a:schemeClr>
              </a:solidFill>
              <a:latin typeface="Times New Roman"/>
              <a:ea typeface="Times New Roman"/>
            </a:endParaRPr>
          </a:p>
          <a:p>
            <a:pPr algn="ctr">
              <a:defRPr/>
            </a:pPr>
            <a:r>
              <a:rPr lang="ru-RU" sz="3200" b="1">
                <a:solidFill>
                  <a:schemeClr val="accent4">
                    <a:lumMod val="50000"/>
                  </a:schemeClr>
                </a:solidFill>
                <a:latin typeface="Times New Roman"/>
                <a:ea typeface="Times New Roman"/>
              </a:rPr>
              <a:t>Сопротивление проводника</a:t>
            </a:r>
            <a:endParaRPr lang="ru-RU" sz="3200">
              <a:solidFill>
                <a:schemeClr val="accent4">
                  <a:lumMod val="50000"/>
                </a:schemeClr>
              </a:solidFill>
              <a:latin typeface="Times New Roman"/>
              <a:ea typeface="Times New Roman"/>
            </a:endParaRPr>
          </a:p>
          <a:p>
            <a:pPr algn="just">
              <a:spcBef>
                <a:spcPts val="600"/>
              </a:spcBef>
              <a:spcAft>
                <a:spcPts val="600"/>
              </a:spcAft>
              <a:defRPr/>
            </a:pPr>
            <a:r>
              <a:rPr lang="ru-RU" sz="1800">
                <a:latin typeface="Times New Roman"/>
                <a:ea typeface="Times New Roman"/>
              </a:rPr>
              <a:t> </a:t>
            </a:r>
            <a:endParaRPr/>
          </a:p>
          <a:p>
            <a:pPr algn="just">
              <a:defRPr/>
            </a:pPr>
            <a:r>
              <a:rPr lang="en-US" sz="2400" b="1">
                <a:latin typeface="TimesNewRomanPS-BoldMT"/>
                <a:ea typeface="Times New Roman"/>
              </a:rPr>
              <a:t>	</a:t>
            </a:r>
            <a:r>
              <a:rPr lang="ru-RU" sz="2200" b="1">
                <a:latin typeface="TimesNewRomanPS-BoldMT"/>
                <a:ea typeface="Times New Roman"/>
              </a:rPr>
              <a:t>Однородным участком электрической цепи </a:t>
            </a:r>
            <a:r>
              <a:rPr lang="ru-RU" sz="2200">
                <a:latin typeface="Times New Roman"/>
                <a:ea typeface="Times New Roman"/>
              </a:rPr>
              <a:t>называют участок, на котором направленное движение зарядов происходит под действием только кулоновских сил. Для него Г. Ом в 1826 году экспериментально установил следующий закон (</a:t>
            </a:r>
            <a:r>
              <a:rPr lang="ru-RU" sz="2200" b="1">
                <a:latin typeface="TimesNewRomanPS-BoldMT"/>
                <a:ea typeface="Times New Roman"/>
              </a:rPr>
              <a:t>закон Ома</a:t>
            </a:r>
            <a:r>
              <a:rPr lang="ru-RU" sz="2200">
                <a:latin typeface="Times New Roman"/>
                <a:ea typeface="Times New Roman"/>
              </a:rPr>
              <a:t>): </a:t>
            </a:r>
            <a:r>
              <a:rPr lang="ru-RU" sz="2200" b="1" i="1">
                <a:latin typeface="TimesNewRomanPS-ItalicMT"/>
                <a:ea typeface="Times New Roman"/>
              </a:rPr>
              <a:t>сила тока I, текущего по однородному участку цепи, прямо пропорциональна напряжению U, приложенному к нему, и обратно пропорциональна сопротивлению R этого участка цепи</a:t>
            </a:r>
            <a:endParaRPr lang="ru-RU" sz="2200" b="1">
              <a:latin typeface="Times New Roman"/>
              <a:ea typeface="Times New Roman"/>
            </a:endParaRPr>
          </a:p>
        </p:txBody>
      </p:sp>
      <p:pic>
        <p:nvPicPr>
          <p:cNvPr id="5" name="Рисунок 4"/>
          <p:cNvPicPr>
            <a:picLocks noChangeAspect="1"/>
          </p:cNvPicPr>
          <p:nvPr/>
        </p:nvPicPr>
        <p:blipFill>
          <a:blip r:embed="rId2"/>
          <a:stretch/>
        </p:blipFill>
        <p:spPr bwMode="auto">
          <a:xfrm>
            <a:off x="1338532" y="3883415"/>
            <a:ext cx="9514933" cy="262062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5" name="Рисунок 4"/>
          <p:cNvPicPr>
            <a:picLocks noChangeAspect="1"/>
          </p:cNvPicPr>
          <p:nvPr/>
        </p:nvPicPr>
        <p:blipFill>
          <a:blip r:embed="rId2"/>
          <a:stretch/>
        </p:blipFill>
        <p:spPr bwMode="auto">
          <a:xfrm>
            <a:off x="609601" y="797908"/>
            <a:ext cx="8209934" cy="5262184"/>
          </a:xfrm>
          <a:prstGeom prst="rect">
            <a:avLst/>
          </a:prstGeom>
        </p:spPr>
      </p:pic>
      <p:pic>
        <p:nvPicPr>
          <p:cNvPr id="5123" name="Picture 3"/>
          <p:cNvPicPr>
            <a:picLocks noChangeAspect="1" noChangeArrowheads="1"/>
          </p:cNvPicPr>
          <p:nvPr/>
        </p:nvPicPr>
        <p:blipFill>
          <a:blip r:embed="rId3">
            <a:extLst>
              <a:ext uri="{96DAC541-7B7A-43D3-8B79-37D633B846F1}">
                <asvg:svgBlip xmlns:asvg="http://schemas.microsoft.com/office/drawing/2016/SVG/main" r:embed="rId4"/>
              </a:ext>
            </a:extLst>
          </a:blip>
          <a:stretch/>
        </p:blipFill>
        <p:spPr bwMode="auto">
          <a:xfrm>
            <a:off x="8957187" y="585538"/>
            <a:ext cx="2989006" cy="2430507"/>
          </a:xfrm>
          <a:prstGeom prst="rect">
            <a:avLst/>
          </a:prstGeom>
          <a:noFill/>
          <a:ln>
            <a:noFill/>
          </a:ln>
        </p:spPr>
      </p:pic>
      <p:sp>
        <p:nvSpPr>
          <p:cNvPr id="7" name="TextBox 6"/>
          <p:cNvSpPr txBox="1"/>
          <p:nvPr/>
        </p:nvSpPr>
        <p:spPr bwMode="auto">
          <a:xfrm>
            <a:off x="9237406" y="3157153"/>
            <a:ext cx="2428567" cy="1369606"/>
          </a:xfrm>
          <a:prstGeom prst="rect">
            <a:avLst/>
          </a:prstGeom>
          <a:noFill/>
        </p:spPr>
        <p:txBody>
          <a:bodyPr wrap="square">
            <a:spAutoFit/>
          </a:bodyPr>
          <a:lstStyle/>
          <a:p>
            <a:pPr algn="ctr">
              <a:spcBef>
                <a:spcPts val="600"/>
              </a:spcBef>
              <a:spcAft>
                <a:spcPts val="600"/>
              </a:spcAft>
              <a:defRPr/>
            </a:pPr>
            <a:r>
              <a:rPr lang="ru-RU" sz="1800">
                <a:latin typeface="Times New Roman"/>
                <a:ea typeface="Times New Roman"/>
              </a:rPr>
              <a:t>Рис. 2.7. Вольтамперная характеристика</a:t>
            </a:r>
            <a:endParaRPr lang="ru-RU" sz="2400">
              <a:latin typeface="Times New Roman"/>
              <a:ea typeface="Times New Roman"/>
            </a:endParaRPr>
          </a:p>
          <a:p>
            <a:pPr algn="just">
              <a:defRPr/>
            </a:pPr>
            <a:r>
              <a:rPr lang="ru-RU" sz="2400">
                <a:latin typeface="TimesNewRomanPSMT"/>
                <a:ea typeface="Times New Roman"/>
              </a:rPr>
              <a:t> </a:t>
            </a:r>
            <a:endParaRPr lang="ru-RU" sz="2800">
              <a:latin typeface="Times New Roman"/>
              <a:ea typeface="Times New Roman"/>
            </a:endParaRPr>
          </a:p>
        </p:txBody>
      </p:sp>
      <p:sp>
        <p:nvSpPr>
          <p:cNvPr id="3" name="TextBox 2"/>
          <p:cNvSpPr txBox="1"/>
          <p:nvPr/>
        </p:nvSpPr>
        <p:spPr bwMode="auto">
          <a:xfrm>
            <a:off x="9483212" y="4724405"/>
            <a:ext cx="1936954" cy="1027525"/>
          </a:xfrm>
          <a:prstGeom prst="rect">
            <a:avLst/>
          </a:prstGeom>
          <a:noFill/>
        </p:spPr>
        <p:txBody>
          <a:bodyPr wrap="square">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r>
                        <m:rPr/>
                        <a:rPr lang="ru-RU" sz="3200" i="1">
                          <a:latin typeface="Cambria Math"/>
                        </a:rPr>
                        <m:t>𝑅</m:t>
                      </m:r>
                      <m:r>
                        <m:rPr/>
                        <a:rPr lang="ru-RU" sz="3200" i="0">
                          <a:latin typeface="Cambria Math"/>
                        </a:rPr>
                        <m:t>=</m:t>
                      </m:r>
                      <m:r>
                        <m:rPr/>
                        <a:rPr lang="ru-RU" sz="3200" i="1">
                          <a:latin typeface="Cambria Math"/>
                        </a:rPr>
                        <m:t>𝜌</m:t>
                      </m:r>
                      <m:f>
                        <m:fPr>
                          <m:ctrlPr>
                            <a:rPr lang="ru-RU" sz="3200" i="1">
                              <a:solidFill>
                                <a:srgbClr val="836967"/>
                              </a:solidFill>
                              <a:latin typeface="Cambria Math"/>
                              <a:ea typeface="Cambria Math"/>
                              <a:cs typeface="Cambria Math"/>
                            </a:rPr>
                          </m:ctrlPr>
                        </m:fPr>
                        <m:num>
                          <m:r>
                            <m:rPr/>
                            <a:rPr lang="ru-RU" sz="3200" i="1">
                              <a:latin typeface="Cambria Math"/>
                            </a:rPr>
                            <m:t>𝑙</m:t>
                          </m:r>
                        </m:num>
                        <m:den>
                          <m:r>
                            <m:rPr/>
                            <a:rPr lang="ru-RU" sz="3200" i="1">
                              <a:latin typeface="Cambria Math"/>
                            </a:rPr>
                            <m:t>𝑆</m:t>
                          </m:r>
                        </m:den>
                      </m:f>
                      <m:r>
                        <m:rPr/>
                        <a:rPr lang="ru-RU" sz="3200" i="0">
                          <a:latin typeface="Cambria Math"/>
                        </a:rPr>
                        <m:t> </m:t>
                      </m:r>
                    </m:oMath>
                  </m:oMathPara>
                </a14:m>
              </mc:Choice>
              <mc:Fallback/>
            </mc:AlternateContent>
            <a:endParaRPr lang="ru-RU" sz="3200"/>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4" name="Рисунок 3"/>
          <p:cNvPicPr>
            <a:picLocks noChangeAspect="1"/>
          </p:cNvPicPr>
          <p:nvPr/>
        </p:nvPicPr>
        <p:blipFill>
          <a:blip r:embed="rId2"/>
          <a:stretch/>
        </p:blipFill>
        <p:spPr bwMode="auto">
          <a:xfrm>
            <a:off x="599766" y="495728"/>
            <a:ext cx="11213541" cy="586654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 name="TextBox 2"/>
          <p:cNvSpPr txBox="1"/>
          <p:nvPr/>
        </p:nvSpPr>
        <p:spPr bwMode="auto">
          <a:xfrm>
            <a:off x="1396181" y="816077"/>
            <a:ext cx="9399638" cy="5632311"/>
          </a:xfrm>
          <a:prstGeom prst="rect">
            <a:avLst/>
          </a:prstGeom>
          <a:noFill/>
        </p:spPr>
        <p:txBody>
          <a:bodyPr wrap="square">
            <a:spAutoFit/>
          </a:bodyPr>
          <a:lstStyle/>
          <a:p>
            <a:pPr algn="just">
              <a:defRPr/>
            </a:pPr>
            <a:r>
              <a:rPr lang="ru-RU" sz="2400">
                <a:latin typeface="TimesNewRomanPSMT"/>
                <a:ea typeface="Times New Roman"/>
              </a:rPr>
              <a:t>	</a:t>
            </a:r>
            <a:r>
              <a:rPr lang="ru-RU" sz="2400">
                <a:latin typeface="Times New Roman"/>
                <a:ea typeface="Times New Roman"/>
                <a:cs typeface="Times New Roman"/>
              </a:rPr>
              <a:t>Под </a:t>
            </a:r>
            <a:r>
              <a:rPr lang="ru-RU" sz="2400" b="1">
                <a:latin typeface="Times New Roman"/>
                <a:ea typeface="Times New Roman"/>
                <a:cs typeface="Times New Roman"/>
              </a:rPr>
              <a:t>электрическим током </a:t>
            </a:r>
            <a:r>
              <a:rPr lang="ru-RU" sz="2400">
                <a:latin typeface="Times New Roman"/>
                <a:ea typeface="Times New Roman"/>
                <a:cs typeface="Times New Roman"/>
              </a:rPr>
              <a:t>понимают упорядоченное движение заряженных частиц, причем за направление тока принимают направление движения положительных зарядов. Поэтому если ток образован движением отрицательно заряженных частиц, то направление тока считают противоположным направлению движения частиц. Такой выбор направления тока не очень удачен, так как в большинстве случаев ток представляет собой движение электронов – отрицательно заряженных частиц. Выбор направления тока был сделан в то время, когда о </a:t>
            </a:r>
            <a:r>
              <a:rPr lang="ru-RU" sz="2400">
                <a:latin typeface="Times New Roman"/>
                <a:ea typeface="Times New Roman"/>
                <a:cs typeface="Times New Roman"/>
              </a:rPr>
              <a:t>своболных</a:t>
            </a:r>
            <a:r>
              <a:rPr lang="ru-RU" sz="2400">
                <a:latin typeface="Times New Roman"/>
                <a:ea typeface="Times New Roman"/>
                <a:cs typeface="Times New Roman"/>
              </a:rPr>
              <a:t> электронах в металлах ничего не было известно.</a:t>
            </a:r>
            <a:endParaRPr/>
          </a:p>
          <a:p>
            <a:pPr algn="just">
              <a:defRPr/>
            </a:pPr>
            <a:r>
              <a:rPr lang="ru-RU" sz="2400">
                <a:latin typeface="Times New Roman"/>
                <a:ea typeface="Times New Roman"/>
                <a:cs typeface="Times New Roman"/>
              </a:rPr>
              <a:t>	Следует помнить, что при упорядоченном движении заряженные частицы могут участвовать и в тепловом движении, т. е. двигаться хаотически. Таким образом, при протекании тока на беспорядочные смещения частиц накладывается перемещение в каком-либо определенном направлении.</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3" name="Рисунок 2"/>
          <p:cNvPicPr>
            <a:picLocks noChangeAspect="1"/>
          </p:cNvPicPr>
          <p:nvPr/>
        </p:nvPicPr>
        <p:blipFill>
          <a:blip r:embed="rId2"/>
          <a:stretch/>
        </p:blipFill>
        <p:spPr bwMode="auto">
          <a:xfrm>
            <a:off x="1123718" y="194987"/>
            <a:ext cx="10226650" cy="64680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3" name="Рисунок 2"/>
          <p:cNvPicPr>
            <a:picLocks noChangeAspect="1"/>
          </p:cNvPicPr>
          <p:nvPr/>
        </p:nvPicPr>
        <p:blipFill>
          <a:blip r:embed="rId2"/>
          <a:stretch/>
        </p:blipFill>
        <p:spPr bwMode="auto">
          <a:xfrm>
            <a:off x="1061884" y="285849"/>
            <a:ext cx="10333124" cy="591417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3" name="Рисунок 2"/>
          <p:cNvPicPr>
            <a:picLocks noChangeAspect="1"/>
          </p:cNvPicPr>
          <p:nvPr/>
        </p:nvPicPr>
        <p:blipFill>
          <a:blip r:embed="rId2"/>
          <a:stretch/>
        </p:blipFill>
        <p:spPr bwMode="auto">
          <a:xfrm>
            <a:off x="1107716" y="115341"/>
            <a:ext cx="10153549" cy="662731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 name="TextBox 2"/>
          <p:cNvSpPr txBox="1"/>
          <p:nvPr/>
        </p:nvSpPr>
        <p:spPr bwMode="auto">
          <a:xfrm>
            <a:off x="855407" y="274566"/>
            <a:ext cx="10284542" cy="4431983"/>
          </a:xfrm>
          <a:prstGeom prst="rect">
            <a:avLst/>
          </a:prstGeom>
          <a:noFill/>
        </p:spPr>
        <p:txBody>
          <a:bodyPr wrap="square">
            <a:spAutoFit/>
          </a:bodyPr>
          <a:lstStyle/>
          <a:p>
            <a:pPr algn="just">
              <a:defRPr/>
            </a:pPr>
            <a:r>
              <a:rPr lang="ru-RU" sz="2400">
                <a:latin typeface="Times New Roman"/>
                <a:ea typeface="Times New Roman"/>
              </a:rPr>
              <a:t>Для поддержания постоянного тока в цепи необходим </a:t>
            </a:r>
            <a:r>
              <a:rPr lang="ru-RU" sz="2400" b="1">
                <a:latin typeface="Times New Roman"/>
                <a:ea typeface="Times New Roman"/>
              </a:rPr>
              <a:t>внешний источник,</a:t>
            </a:r>
            <a:r>
              <a:rPr lang="ru-RU" sz="2400">
                <a:latin typeface="Times New Roman"/>
                <a:ea typeface="Times New Roman"/>
              </a:rPr>
              <a:t> забирающий энергию извне и превращающий ее в энергию движения зарядов. Участок цепи, в котором действуют сторонние  силы, то есть, например, включен  гальванический элемент, называется </a:t>
            </a:r>
            <a:r>
              <a:rPr lang="ru-RU" sz="2400" b="1">
                <a:latin typeface="Times New Roman"/>
                <a:ea typeface="Times New Roman"/>
              </a:rPr>
              <a:t>неоднородным</a:t>
            </a:r>
            <a:r>
              <a:rPr lang="ru-RU" sz="2400">
                <a:latin typeface="Times New Roman"/>
                <a:ea typeface="Times New Roman"/>
              </a:rPr>
              <a:t>.</a:t>
            </a:r>
            <a:endParaRPr/>
          </a:p>
          <a:p>
            <a:pPr algn="just">
              <a:defRPr/>
            </a:pPr>
            <a:r>
              <a:rPr lang="ru-RU" sz="2400">
                <a:latin typeface="Times New Roman"/>
                <a:ea typeface="Times New Roman"/>
              </a:rPr>
              <a:t>Внутри проводника силы электрического поля перемещают заряды в сторону убывания потенциала, а вне проводника внешние (т. е. сторонние) силы должны переносить заряды в направлении возрастания потенциала, т. е. против сил электростатического поля (рис. 2.9). Поэтому силы, вызывающие разделение зарядов во внешней цепи (источнике), называются </a:t>
            </a:r>
            <a:r>
              <a:rPr lang="ru-RU" sz="2400" b="1">
                <a:latin typeface="Times New Roman"/>
                <a:ea typeface="Times New Roman"/>
              </a:rPr>
              <a:t>сторонними силами</a:t>
            </a:r>
            <a:r>
              <a:rPr lang="ru-RU" sz="2400">
                <a:latin typeface="Times New Roman"/>
                <a:ea typeface="Times New Roman"/>
              </a:rPr>
              <a:t>. Они имеют неэлектрическую природу (механические, химические и др.).</a:t>
            </a:r>
            <a:endParaRPr/>
          </a:p>
          <a:p>
            <a:pPr algn="just">
              <a:defRPr/>
            </a:pPr>
            <a:r>
              <a:rPr lang="en-US" sz="1800">
                <a:latin typeface="Times New Roman"/>
                <a:ea typeface="Times New Roman"/>
              </a:rPr>
              <a:t> </a:t>
            </a:r>
            <a:endParaRPr lang="ru-RU" sz="2000">
              <a:latin typeface="Times New Roman"/>
              <a:ea typeface="Times New Roman"/>
            </a:endParaRPr>
          </a:p>
        </p:txBody>
      </p:sp>
      <p:pic>
        <p:nvPicPr>
          <p:cNvPr id="9" name="Рисунок 8"/>
          <p:cNvPicPr>
            <a:picLocks noChangeAspect="1"/>
          </p:cNvPicPr>
          <p:nvPr/>
        </p:nvPicPr>
        <p:blipFill>
          <a:blip r:embed="rId2"/>
          <a:stretch/>
        </p:blipFill>
        <p:spPr bwMode="auto">
          <a:xfrm>
            <a:off x="5034116" y="4212995"/>
            <a:ext cx="4456437" cy="255651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3" name="Рисунок 2"/>
          <p:cNvPicPr>
            <a:picLocks noChangeAspect="1"/>
          </p:cNvPicPr>
          <p:nvPr/>
        </p:nvPicPr>
        <p:blipFill>
          <a:blip r:embed="rId2"/>
          <a:stretch/>
        </p:blipFill>
        <p:spPr bwMode="auto">
          <a:xfrm>
            <a:off x="627005" y="403122"/>
            <a:ext cx="9100672" cy="4689988"/>
          </a:xfrm>
          <a:prstGeom prst="rect">
            <a:avLst/>
          </a:prstGeom>
        </p:spPr>
      </p:pic>
      <p:pic>
        <p:nvPicPr>
          <p:cNvPr id="4" name="Рисунок 3"/>
          <p:cNvPicPr>
            <a:picLocks noChangeAspect="1"/>
          </p:cNvPicPr>
          <p:nvPr/>
        </p:nvPicPr>
        <p:blipFill>
          <a:blip r:embed="rId3"/>
          <a:stretch/>
        </p:blipFill>
        <p:spPr bwMode="auto">
          <a:xfrm>
            <a:off x="7092886" y="4316361"/>
            <a:ext cx="4207697" cy="24138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5" name="TextBox 4"/>
          <p:cNvSpPr txBox="1"/>
          <p:nvPr/>
        </p:nvSpPr>
        <p:spPr bwMode="auto">
          <a:xfrm>
            <a:off x="8554064" y="928721"/>
            <a:ext cx="3232483" cy="4154984"/>
          </a:xfrm>
          <a:prstGeom prst="rect">
            <a:avLst/>
          </a:prstGeom>
          <a:noFill/>
        </p:spPr>
        <p:txBody>
          <a:bodyPr wrap="square">
            <a:spAutoFit/>
          </a:bodyPr>
          <a:lstStyle/>
          <a:p>
            <a:pPr algn="just">
              <a:defRPr/>
            </a:pPr>
            <a:r>
              <a:rPr lang="ru-RU" sz="2400" i="1">
                <a:latin typeface="Times New Roman"/>
                <a:ea typeface="Times New Roman"/>
              </a:rPr>
              <a:t>Величина, численно равная отношению работы, совершаемой электростатическими и сторонними силами при перемещении заряда, к величине этого заряда, называется </a:t>
            </a:r>
            <a:r>
              <a:rPr lang="ru-RU" sz="2400" b="1" i="1">
                <a:latin typeface="Times New Roman"/>
                <a:ea typeface="Times New Roman"/>
              </a:rPr>
              <a:t>падением напряжения на данном участке цепи</a:t>
            </a:r>
            <a:r>
              <a:rPr lang="ru-RU" sz="2400" i="1">
                <a:latin typeface="Times New Roman"/>
                <a:ea typeface="Times New Roman"/>
              </a:rPr>
              <a:t>. </a:t>
            </a:r>
            <a:endParaRPr lang="ru-RU" sz="2400">
              <a:latin typeface="Times New Roman"/>
              <a:ea typeface="Times New Roman"/>
            </a:endParaRPr>
          </a:p>
        </p:txBody>
      </p:sp>
      <p:pic>
        <p:nvPicPr>
          <p:cNvPr id="10" name="Рисунок 9"/>
          <p:cNvPicPr>
            <a:picLocks noChangeAspect="1"/>
          </p:cNvPicPr>
          <p:nvPr/>
        </p:nvPicPr>
        <p:blipFill>
          <a:blip r:embed="rId2"/>
          <a:stretch/>
        </p:blipFill>
        <p:spPr bwMode="auto">
          <a:xfrm>
            <a:off x="9138287" y="5163370"/>
            <a:ext cx="2392622" cy="510103"/>
          </a:xfrm>
          <a:prstGeom prst="rect">
            <a:avLst/>
          </a:prstGeom>
        </p:spPr>
      </p:pic>
      <p:pic>
        <p:nvPicPr>
          <p:cNvPr id="4" name="Рисунок 3"/>
          <p:cNvPicPr>
            <a:picLocks noChangeAspect="1"/>
          </p:cNvPicPr>
          <p:nvPr/>
        </p:nvPicPr>
        <p:blipFill>
          <a:blip r:embed="rId3"/>
          <a:stretch/>
        </p:blipFill>
        <p:spPr bwMode="auto">
          <a:xfrm>
            <a:off x="265471" y="330732"/>
            <a:ext cx="8288593" cy="652726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3" name="Рисунок 2"/>
          <p:cNvPicPr>
            <a:picLocks noChangeAspect="1"/>
          </p:cNvPicPr>
          <p:nvPr/>
        </p:nvPicPr>
        <p:blipFill>
          <a:blip r:embed="rId2"/>
          <a:stretch/>
        </p:blipFill>
        <p:spPr bwMode="auto">
          <a:xfrm>
            <a:off x="706962" y="456061"/>
            <a:ext cx="7561968" cy="5728428"/>
          </a:xfrm>
          <a:prstGeom prst="rect">
            <a:avLst/>
          </a:prstGeom>
        </p:spPr>
      </p:pic>
      <p:pic>
        <p:nvPicPr>
          <p:cNvPr id="5" name="Рисунок 4"/>
          <p:cNvPicPr>
            <a:picLocks noChangeAspect="1"/>
          </p:cNvPicPr>
          <p:nvPr/>
        </p:nvPicPr>
        <p:blipFill>
          <a:blip r:embed="rId3"/>
          <a:stretch/>
        </p:blipFill>
        <p:spPr bwMode="auto">
          <a:xfrm>
            <a:off x="8268930" y="2016125"/>
            <a:ext cx="3338729" cy="26083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076" name="Object 12"/>
          <p:cNvSpPr txBox="1"/>
          <p:nvPr/>
        </p:nvSpPr>
        <p:spPr bwMode="auto">
          <a:xfrm>
            <a:off x="5994400" y="3206750"/>
            <a:ext cx="203200" cy="444500"/>
          </a:xfrm>
          <a:prstGeom prst="rect">
            <a:avLst/>
          </a:prstGeom>
          <a:noFill/>
          <a:ln>
            <a:noFill/>
          </a:ln>
          <a:effectLst/>
        </p:spPr>
        <p:txBody>
          <a:bodyPr>
            <a:normAutofit/>
          </a:bodyPr>
          <a:lstStyle/>
          <a:p>
            <a:pPr>
              <a:defRPr/>
            </a:pPr>
            <a:endParaRPr lang="ru-RU"/>
          </a:p>
        </p:txBody>
      </p:sp>
      <p:sp>
        <p:nvSpPr>
          <p:cNvPr id="14" name="TextBox 13"/>
          <p:cNvSpPr txBox="1"/>
          <p:nvPr/>
        </p:nvSpPr>
        <p:spPr bwMode="auto">
          <a:xfrm>
            <a:off x="1022555" y="0"/>
            <a:ext cx="10530349" cy="523220"/>
          </a:xfrm>
          <a:prstGeom prst="rect">
            <a:avLst/>
          </a:prstGeom>
          <a:noFill/>
        </p:spPr>
        <p:txBody>
          <a:bodyPr wrap="square">
            <a:spAutoFit/>
          </a:bodyPr>
          <a:lstStyle/>
          <a:p>
            <a:pPr algn="ctr">
              <a:defRPr/>
            </a:pPr>
            <a:r>
              <a:rPr lang="ru-RU" sz="2800" b="1">
                <a:solidFill>
                  <a:schemeClr val="accent1">
                    <a:lumMod val="50000"/>
                  </a:schemeClr>
                </a:solidFill>
                <a:latin typeface="Times New Roman"/>
              </a:rPr>
              <a:t>Последовательное и параллельное соединение проводников</a:t>
            </a:r>
            <a:endParaRPr/>
          </a:p>
        </p:txBody>
      </p:sp>
      <p:pic>
        <p:nvPicPr>
          <p:cNvPr id="16" name="Рисунок 15"/>
          <p:cNvPicPr>
            <a:picLocks noChangeAspect="1"/>
          </p:cNvPicPr>
          <p:nvPr/>
        </p:nvPicPr>
        <p:blipFill>
          <a:blip r:embed="rId2"/>
          <a:stretch/>
        </p:blipFill>
        <p:spPr bwMode="auto">
          <a:xfrm>
            <a:off x="7711385" y="1489253"/>
            <a:ext cx="3947240" cy="2905766"/>
          </a:xfrm>
          <a:prstGeom prst="rect">
            <a:avLst/>
          </a:prstGeom>
        </p:spPr>
      </p:pic>
      <p:pic>
        <p:nvPicPr>
          <p:cNvPr id="18" name="Рисунок 17"/>
          <p:cNvPicPr>
            <a:picLocks noChangeAspect="1"/>
          </p:cNvPicPr>
          <p:nvPr/>
        </p:nvPicPr>
        <p:blipFill>
          <a:blip r:embed="rId3"/>
          <a:stretch/>
        </p:blipFill>
        <p:spPr bwMode="auto">
          <a:xfrm>
            <a:off x="788258" y="719866"/>
            <a:ext cx="6851405" cy="600524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076" name="Object 12"/>
          <p:cNvSpPr txBox="1"/>
          <p:nvPr/>
        </p:nvSpPr>
        <p:spPr bwMode="auto">
          <a:xfrm>
            <a:off x="5994400" y="3206750"/>
            <a:ext cx="203200" cy="444500"/>
          </a:xfrm>
          <a:prstGeom prst="rect">
            <a:avLst/>
          </a:prstGeom>
          <a:noFill/>
          <a:ln>
            <a:noFill/>
          </a:ln>
          <a:effectLst/>
        </p:spPr>
        <p:txBody>
          <a:bodyPr>
            <a:normAutofit/>
          </a:bodyPr>
          <a:lstStyle/>
          <a:p>
            <a:pPr marL="0" marR="0" lvl="0" indent="0" algn="l" defTabSz="914400">
              <a:lnSpc>
                <a:spcPct val="100000"/>
              </a:lnSpc>
              <a:spcBef>
                <a:spcPts val="0"/>
              </a:spcBef>
              <a:spcAft>
                <a:spcPts val="0"/>
              </a:spcAft>
              <a:buClrTx/>
              <a:buSzTx/>
              <a:buFontTx/>
              <a:buNone/>
              <a:defRPr/>
            </a:pPr>
            <a:endParaRPr lang="ru-RU" sz="1800" b="0" i="0" u="none" strike="noStrike" cap="none" spc="0">
              <a:ln>
                <a:noFill/>
              </a:ln>
              <a:solidFill>
                <a:prstClr val="black"/>
              </a:solidFill>
              <a:latin typeface="Calibri"/>
              <a:ea typeface="+mn-ea"/>
              <a:cs typeface="+mn-cs"/>
            </a:endParaRPr>
          </a:p>
        </p:txBody>
      </p:sp>
      <p:pic>
        <p:nvPicPr>
          <p:cNvPr id="5" name="Рисунок 4"/>
          <p:cNvPicPr>
            <a:picLocks noChangeAspect="1"/>
          </p:cNvPicPr>
          <p:nvPr/>
        </p:nvPicPr>
        <p:blipFill>
          <a:blip r:embed="rId2"/>
          <a:stretch/>
        </p:blipFill>
        <p:spPr bwMode="auto">
          <a:xfrm>
            <a:off x="7895304" y="1663644"/>
            <a:ext cx="3634659" cy="3797579"/>
          </a:xfrm>
          <a:prstGeom prst="rect">
            <a:avLst/>
          </a:prstGeom>
        </p:spPr>
      </p:pic>
      <p:pic>
        <p:nvPicPr>
          <p:cNvPr id="3" name="Рисунок 2"/>
          <p:cNvPicPr>
            <a:picLocks noChangeAspect="1"/>
          </p:cNvPicPr>
          <p:nvPr/>
        </p:nvPicPr>
        <p:blipFill>
          <a:blip r:embed="rId3"/>
          <a:stretch/>
        </p:blipFill>
        <p:spPr bwMode="auto">
          <a:xfrm>
            <a:off x="662037" y="663279"/>
            <a:ext cx="7176914" cy="553144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076" name="Object 12"/>
          <p:cNvSpPr txBox="1"/>
          <p:nvPr/>
        </p:nvSpPr>
        <p:spPr bwMode="auto">
          <a:xfrm>
            <a:off x="5994400" y="3206750"/>
            <a:ext cx="203200" cy="444500"/>
          </a:xfrm>
          <a:prstGeom prst="rect">
            <a:avLst/>
          </a:prstGeom>
          <a:noFill/>
          <a:ln>
            <a:noFill/>
          </a:ln>
          <a:effectLst/>
        </p:spPr>
        <p:txBody>
          <a:bodyPr>
            <a:normAutofit/>
          </a:bodyPr>
          <a:lstStyle/>
          <a:p>
            <a:pPr marL="0" marR="0" lvl="0" indent="0" algn="l" defTabSz="914400">
              <a:lnSpc>
                <a:spcPct val="100000"/>
              </a:lnSpc>
              <a:spcBef>
                <a:spcPts val="0"/>
              </a:spcBef>
              <a:spcAft>
                <a:spcPts val="0"/>
              </a:spcAft>
              <a:buClrTx/>
              <a:buSzTx/>
              <a:buFontTx/>
              <a:buNone/>
              <a:defRPr/>
            </a:pPr>
            <a:endParaRPr lang="ru-RU" sz="1800" b="0" i="0" u="none" strike="noStrike" cap="none" spc="0">
              <a:ln>
                <a:noFill/>
              </a:ln>
              <a:solidFill>
                <a:prstClr val="black"/>
              </a:solidFill>
              <a:latin typeface="Calibri"/>
              <a:ea typeface="+mn-ea"/>
              <a:cs typeface="+mn-cs"/>
            </a:endParaRPr>
          </a:p>
        </p:txBody>
      </p:sp>
      <p:pic>
        <p:nvPicPr>
          <p:cNvPr id="3" name="Рисунок 2"/>
          <p:cNvPicPr>
            <a:picLocks noChangeAspect="1"/>
          </p:cNvPicPr>
          <p:nvPr/>
        </p:nvPicPr>
        <p:blipFill>
          <a:blip r:embed="rId2"/>
          <a:stretch/>
        </p:blipFill>
        <p:spPr bwMode="auto">
          <a:xfrm>
            <a:off x="1100112" y="567144"/>
            <a:ext cx="10341040" cy="586136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8" name="TextBox 27"/>
          <p:cNvSpPr txBox="1"/>
          <p:nvPr/>
        </p:nvSpPr>
        <p:spPr bwMode="auto">
          <a:xfrm>
            <a:off x="747252" y="151179"/>
            <a:ext cx="10697496" cy="6555641"/>
          </a:xfrm>
          <a:prstGeom prst="rect">
            <a:avLst/>
          </a:prstGeom>
          <a:noFill/>
        </p:spPr>
        <p:txBody>
          <a:bodyPr wrap="square">
            <a:spAutoFit/>
          </a:bodyPr>
          <a:lstStyle/>
          <a:p>
            <a:pPr algn="just">
              <a:defRPr/>
            </a:pPr>
            <a:r>
              <a:rPr lang="ru-RU" sz="2400">
                <a:latin typeface="Times New Roman"/>
                <a:ea typeface="Times New Roman"/>
              </a:rPr>
              <a:t>	</a:t>
            </a:r>
            <a:r>
              <a:rPr lang="ru-RU" sz="2200">
                <a:latin typeface="Times New Roman"/>
                <a:ea typeface="Times New Roman"/>
              </a:rPr>
              <a:t>Электрический дрейфовый ток существует при наличии свободных зарядов и электрического поля. Такие условия можно создать в вакууме и в различных средах, таких как твердые тела (металлы, полупроводники), жидкости (жидкие металлы, электролиты) и в газах. Обычно рассматривают протекание тока в металлических проводниках, где свободными носителями заряда являются электроны. </a:t>
            </a:r>
            <a:endParaRPr/>
          </a:p>
          <a:p>
            <a:pPr algn="just">
              <a:defRPr/>
            </a:pPr>
            <a:r>
              <a:rPr lang="ru-RU" sz="2200">
                <a:latin typeface="Times New Roman"/>
                <a:ea typeface="Times New Roman"/>
              </a:rPr>
              <a:t>	Поле в проводнике может создаваться электронами и положительными ионами (поле кулоновских сил). Но кулоновские силы между зарядами всегда приводят к такому перераспределению зарядов, при котором электрическое поле в проводнике исчезает, а потенциалы во всех точках выравниваются. Например, при сообщении заряда проводнику, в нем в течение короткого времени заряды будут перемещаться, т. е. течь ток, но затем, когда заряды перераспределяться так, что поле  станет равным нулю, ток исчезнет. </a:t>
            </a:r>
            <a:endParaRPr/>
          </a:p>
          <a:p>
            <a:pPr algn="just">
              <a:defRPr/>
            </a:pPr>
            <a:r>
              <a:rPr lang="ru-RU" sz="2200">
                <a:latin typeface="Times New Roman"/>
                <a:ea typeface="Times New Roman"/>
              </a:rPr>
              <a:t>	Или, например, если обкладки конденсатора соединить проводником, то тоже в течение некоторого времени будет протекать ток, пока потенциалы обкладок не выравняются. Таким образом, поле кулоновских сил не может вызвать стационарный процесс упорядоченного движения зарядов, т. е. не может являться причиной возникновения тока. Очевидно, что для поддержания длительного тока в цепи на свободные заряды должны действовать помимо кулоновских сил еще какие-то иные, не электростатические силы. </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076" name="Object 12"/>
          <p:cNvSpPr txBox="1"/>
          <p:nvPr/>
        </p:nvSpPr>
        <p:spPr bwMode="auto">
          <a:xfrm>
            <a:off x="5994400" y="3206750"/>
            <a:ext cx="203200" cy="444500"/>
          </a:xfrm>
          <a:prstGeom prst="rect">
            <a:avLst/>
          </a:prstGeom>
          <a:noFill/>
          <a:ln>
            <a:noFill/>
          </a:ln>
          <a:effectLst/>
        </p:spPr>
        <p:txBody>
          <a:bodyPr>
            <a:normAutofit/>
          </a:bodyPr>
          <a:lstStyle/>
          <a:p>
            <a:pPr marL="0" marR="0" lvl="0" indent="0" algn="l" defTabSz="914400">
              <a:lnSpc>
                <a:spcPct val="100000"/>
              </a:lnSpc>
              <a:spcBef>
                <a:spcPts val="0"/>
              </a:spcBef>
              <a:spcAft>
                <a:spcPts val="0"/>
              </a:spcAft>
              <a:buClrTx/>
              <a:buSzTx/>
              <a:buFontTx/>
              <a:buNone/>
              <a:defRPr/>
            </a:pPr>
            <a:endParaRPr lang="ru-RU" sz="1800" b="0" i="0" u="none" strike="noStrike" cap="none" spc="0">
              <a:ln>
                <a:noFill/>
              </a:ln>
              <a:solidFill>
                <a:prstClr val="black"/>
              </a:solidFill>
              <a:latin typeface="Calibri"/>
              <a:ea typeface="+mn-ea"/>
              <a:cs typeface="+mn-cs"/>
            </a:endParaRPr>
          </a:p>
        </p:txBody>
      </p:sp>
      <p:pic>
        <p:nvPicPr>
          <p:cNvPr id="3" name="Рисунок 2"/>
          <p:cNvPicPr>
            <a:picLocks noChangeAspect="1"/>
          </p:cNvPicPr>
          <p:nvPr/>
        </p:nvPicPr>
        <p:blipFill>
          <a:blip r:embed="rId2"/>
          <a:stretch/>
        </p:blipFill>
        <p:spPr bwMode="auto">
          <a:xfrm>
            <a:off x="1071715" y="133444"/>
            <a:ext cx="9246264" cy="672455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076" name="Object 12"/>
          <p:cNvSpPr txBox="1"/>
          <p:nvPr/>
        </p:nvSpPr>
        <p:spPr bwMode="auto">
          <a:xfrm>
            <a:off x="5994400" y="3206750"/>
            <a:ext cx="203200" cy="444500"/>
          </a:xfrm>
          <a:prstGeom prst="rect">
            <a:avLst/>
          </a:prstGeom>
          <a:noFill/>
          <a:ln>
            <a:noFill/>
          </a:ln>
          <a:effectLst/>
        </p:spPr>
        <p:txBody>
          <a:bodyPr>
            <a:normAutofit/>
          </a:bodyPr>
          <a:lstStyle/>
          <a:p>
            <a:pPr marL="0" marR="0" lvl="0" indent="0" algn="l" defTabSz="914400">
              <a:lnSpc>
                <a:spcPct val="100000"/>
              </a:lnSpc>
              <a:spcBef>
                <a:spcPts val="0"/>
              </a:spcBef>
              <a:spcAft>
                <a:spcPts val="0"/>
              </a:spcAft>
              <a:buClrTx/>
              <a:buSzTx/>
              <a:buFontTx/>
              <a:buNone/>
              <a:defRPr/>
            </a:pPr>
            <a:endParaRPr lang="ru-RU" sz="1800" b="0" i="0" u="none" strike="noStrike" cap="none" spc="0">
              <a:ln>
                <a:noFill/>
              </a:ln>
              <a:solidFill>
                <a:prstClr val="black"/>
              </a:solidFill>
              <a:latin typeface="Calibri"/>
              <a:ea typeface="+mn-ea"/>
              <a:cs typeface="+mn-cs"/>
            </a:endParaRPr>
          </a:p>
        </p:txBody>
      </p:sp>
      <p:pic>
        <p:nvPicPr>
          <p:cNvPr id="3" name="Рисунок 2"/>
          <p:cNvPicPr>
            <a:picLocks noChangeAspect="1"/>
          </p:cNvPicPr>
          <p:nvPr/>
        </p:nvPicPr>
        <p:blipFill>
          <a:blip r:embed="rId2"/>
          <a:stretch/>
        </p:blipFill>
        <p:spPr bwMode="auto">
          <a:xfrm>
            <a:off x="1220748" y="366105"/>
            <a:ext cx="9958109" cy="572006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8436" name="Rectangle 4"/>
          <p:cNvSpPr>
            <a:spLocks noChangeArrowheads="1" noGrp="1"/>
          </p:cNvSpPr>
          <p:nvPr>
            <p:ph type="title"/>
          </p:nvPr>
        </p:nvSpPr>
        <p:spPr bwMode="auto">
          <a:xfrm>
            <a:off x="375521" y="20216"/>
            <a:ext cx="11729884" cy="832644"/>
          </a:xfrm>
        </p:spPr>
        <p:txBody>
          <a:bodyPr>
            <a:noAutofit/>
          </a:bodyPr>
          <a:lstStyle/>
          <a:p>
            <a:pPr algn="ctr">
              <a:defRPr/>
            </a:pPr>
            <a:r>
              <a:rPr lang="ru-RU" sz="3600" b="1">
                <a:solidFill>
                  <a:srgbClr val="33CC33"/>
                </a:solidFill>
                <a:latin typeface="Times New Roman"/>
                <a:cs typeface="Times New Roman"/>
              </a:rPr>
              <a:t>Правила Кирхгофа. Расчет разветвленных цепей.</a:t>
            </a:r>
            <a:br>
              <a:rPr lang="ru-RU" sz="3600" b="1">
                <a:solidFill>
                  <a:srgbClr val="33CC33"/>
                </a:solidFill>
                <a:latin typeface="Times New Roman"/>
                <a:cs typeface="Times New Roman"/>
              </a:rPr>
            </a:br>
            <a:r>
              <a:rPr lang="ru-RU" sz="2000" b="1">
                <a:latin typeface="Times New Roman"/>
                <a:cs typeface="Times New Roman"/>
              </a:rPr>
              <a:t>ПЕРВОЕ ПРАВИЛО КИРХГОФА</a:t>
            </a:r>
            <a:endParaRPr/>
          </a:p>
        </p:txBody>
      </p:sp>
      <p:sp>
        <p:nvSpPr>
          <p:cNvPr id="8" name="TextBox 7"/>
          <p:cNvSpPr txBox="1">
            <a:spLocks noChangeArrowheads="1"/>
          </p:cNvSpPr>
          <p:nvPr/>
        </p:nvSpPr>
        <p:spPr bwMode="auto">
          <a:xfrm>
            <a:off x="4593701" y="1000239"/>
            <a:ext cx="3215047" cy="1015663"/>
          </a:xfrm>
          <a:prstGeom prst="rect">
            <a:avLst/>
          </a:prstGeom>
          <a:noFill/>
          <a:ln>
            <a:noFill/>
          </a:ln>
        </p:spPr>
        <p:txBody>
          <a:bodyPr wrap="square">
            <a:spAutoFit/>
          </a:bodyPr>
          <a:lstStyle>
            <a:lvl1pPr>
              <a:defRPr>
                <a:solidFill>
                  <a:schemeClr val="tx1"/>
                </a:solidFill>
                <a:latin typeface="Verdana"/>
              </a:defRPr>
            </a:lvl1pPr>
            <a:lvl2pPr marL="742950" indent="-285750">
              <a:defRPr>
                <a:solidFill>
                  <a:schemeClr val="tx1"/>
                </a:solidFill>
                <a:latin typeface="Verdana"/>
              </a:defRPr>
            </a:lvl2pPr>
            <a:lvl3pPr marL="1143000" indent="-228600">
              <a:defRPr>
                <a:solidFill>
                  <a:schemeClr val="tx1"/>
                </a:solidFill>
                <a:latin typeface="Verdana"/>
              </a:defRPr>
            </a:lvl3pPr>
            <a:lvl4pPr marL="1600200" indent="-228600">
              <a:defRPr>
                <a:solidFill>
                  <a:schemeClr val="tx1"/>
                </a:solidFill>
                <a:latin typeface="Verdana"/>
              </a:defRPr>
            </a:lvl4pPr>
            <a:lvl5pPr marL="2057400" indent="-228600">
              <a:defRPr>
                <a:solidFill>
                  <a:schemeClr val="tx1"/>
                </a:solidFill>
                <a:latin typeface="Verdana"/>
              </a:defRPr>
            </a:lvl5pPr>
            <a:lvl6pPr marL="2514600" indent="-228600" algn="r">
              <a:spcBef>
                <a:spcPts val="0"/>
              </a:spcBef>
              <a:spcAft>
                <a:spcPts val="0"/>
              </a:spcAft>
              <a:defRPr>
                <a:solidFill>
                  <a:schemeClr val="tx1"/>
                </a:solidFill>
                <a:latin typeface="Verdana"/>
              </a:defRPr>
            </a:lvl6pPr>
            <a:lvl7pPr marL="2971800" indent="-228600" algn="r">
              <a:spcBef>
                <a:spcPts val="0"/>
              </a:spcBef>
              <a:spcAft>
                <a:spcPts val="0"/>
              </a:spcAft>
              <a:defRPr>
                <a:solidFill>
                  <a:schemeClr val="tx1"/>
                </a:solidFill>
                <a:latin typeface="Verdana"/>
              </a:defRPr>
            </a:lvl7pPr>
            <a:lvl8pPr marL="3429000" indent="-228600" algn="r">
              <a:spcBef>
                <a:spcPts val="0"/>
              </a:spcBef>
              <a:spcAft>
                <a:spcPts val="0"/>
              </a:spcAft>
              <a:defRPr>
                <a:solidFill>
                  <a:schemeClr val="tx1"/>
                </a:solidFill>
                <a:latin typeface="Verdana"/>
              </a:defRPr>
            </a:lvl8pPr>
            <a:lvl9pPr marL="3886200" indent="-228600" algn="r">
              <a:spcBef>
                <a:spcPts val="0"/>
              </a:spcBef>
              <a:spcAft>
                <a:spcPts val="0"/>
              </a:spcAft>
              <a:defRPr>
                <a:solidFill>
                  <a:schemeClr val="tx1"/>
                </a:solidFill>
                <a:latin typeface="Verdana"/>
              </a:defRPr>
            </a:lvl9pPr>
          </a:lstStyle>
          <a:p>
            <a:pPr algn="l">
              <a:defRPr/>
            </a:pPr>
            <a:r>
              <a:rPr lang="ru-RU" sz="2000">
                <a:solidFill>
                  <a:srgbClr val="002060"/>
                </a:solidFill>
              </a:rPr>
              <a:t>Густав Кирхгоф сформулировал </a:t>
            </a:r>
            <a:endParaRPr/>
          </a:p>
          <a:p>
            <a:pPr algn="l">
              <a:defRPr/>
            </a:pPr>
            <a:r>
              <a:rPr lang="ru-RU" sz="2000">
                <a:solidFill>
                  <a:srgbClr val="002060"/>
                </a:solidFill>
              </a:rPr>
              <a:t>в 1824 г. два правила.</a:t>
            </a:r>
            <a:endParaRPr/>
          </a:p>
        </p:txBody>
      </p:sp>
      <p:sp>
        <p:nvSpPr>
          <p:cNvPr id="9" name="TextBox 8"/>
          <p:cNvSpPr txBox="1">
            <a:spLocks noChangeArrowheads="1"/>
          </p:cNvSpPr>
          <p:nvPr/>
        </p:nvSpPr>
        <p:spPr bwMode="auto">
          <a:xfrm>
            <a:off x="4476930" y="2123564"/>
            <a:ext cx="3568340" cy="1015663"/>
          </a:xfrm>
          <a:prstGeom prst="rect">
            <a:avLst/>
          </a:prstGeom>
          <a:noFill/>
          <a:ln>
            <a:noFill/>
          </a:ln>
        </p:spPr>
        <p:txBody>
          <a:bodyPr wrap="square">
            <a:spAutoFit/>
          </a:bodyPr>
          <a:lstStyle>
            <a:lvl1pPr>
              <a:defRPr>
                <a:solidFill>
                  <a:schemeClr val="tx1"/>
                </a:solidFill>
                <a:latin typeface="Verdana"/>
              </a:defRPr>
            </a:lvl1pPr>
            <a:lvl2pPr marL="742950" indent="-285750">
              <a:defRPr>
                <a:solidFill>
                  <a:schemeClr val="tx1"/>
                </a:solidFill>
                <a:latin typeface="Verdana"/>
              </a:defRPr>
            </a:lvl2pPr>
            <a:lvl3pPr marL="1143000" indent="-228600">
              <a:defRPr>
                <a:solidFill>
                  <a:schemeClr val="tx1"/>
                </a:solidFill>
                <a:latin typeface="Verdana"/>
              </a:defRPr>
            </a:lvl3pPr>
            <a:lvl4pPr marL="1600200" indent="-228600">
              <a:defRPr>
                <a:solidFill>
                  <a:schemeClr val="tx1"/>
                </a:solidFill>
                <a:latin typeface="Verdana"/>
              </a:defRPr>
            </a:lvl4pPr>
            <a:lvl5pPr marL="2057400" indent="-228600">
              <a:defRPr>
                <a:solidFill>
                  <a:schemeClr val="tx1"/>
                </a:solidFill>
                <a:latin typeface="Verdana"/>
              </a:defRPr>
            </a:lvl5pPr>
            <a:lvl6pPr marL="2514600" indent="-228600" algn="r">
              <a:spcBef>
                <a:spcPts val="0"/>
              </a:spcBef>
              <a:spcAft>
                <a:spcPts val="0"/>
              </a:spcAft>
              <a:defRPr>
                <a:solidFill>
                  <a:schemeClr val="tx1"/>
                </a:solidFill>
                <a:latin typeface="Verdana"/>
              </a:defRPr>
            </a:lvl6pPr>
            <a:lvl7pPr marL="2971800" indent="-228600" algn="r">
              <a:spcBef>
                <a:spcPts val="0"/>
              </a:spcBef>
              <a:spcAft>
                <a:spcPts val="0"/>
              </a:spcAft>
              <a:defRPr>
                <a:solidFill>
                  <a:schemeClr val="tx1"/>
                </a:solidFill>
                <a:latin typeface="Verdana"/>
              </a:defRPr>
            </a:lvl7pPr>
            <a:lvl8pPr marL="3429000" indent="-228600" algn="r">
              <a:spcBef>
                <a:spcPts val="0"/>
              </a:spcBef>
              <a:spcAft>
                <a:spcPts val="0"/>
              </a:spcAft>
              <a:defRPr>
                <a:solidFill>
                  <a:schemeClr val="tx1"/>
                </a:solidFill>
                <a:latin typeface="Verdana"/>
              </a:defRPr>
            </a:lvl8pPr>
            <a:lvl9pPr marL="3886200" indent="-228600" algn="r">
              <a:spcBef>
                <a:spcPts val="0"/>
              </a:spcBef>
              <a:spcAft>
                <a:spcPts val="0"/>
              </a:spcAft>
              <a:defRPr>
                <a:solidFill>
                  <a:schemeClr val="tx1"/>
                </a:solidFill>
                <a:latin typeface="Verdana"/>
              </a:defRPr>
            </a:lvl9pPr>
          </a:lstStyle>
          <a:p>
            <a:pPr algn="l">
              <a:defRPr/>
            </a:pPr>
            <a:r>
              <a:rPr lang="ru-RU" sz="2000"/>
              <a:t>Они предназначены для расчёта</a:t>
            </a:r>
            <a:endParaRPr/>
          </a:p>
          <a:p>
            <a:pPr algn="l">
              <a:defRPr/>
            </a:pPr>
            <a:r>
              <a:rPr lang="ru-RU" sz="2000"/>
              <a:t>разветвлённых цепей. </a:t>
            </a:r>
            <a:endParaRPr/>
          </a:p>
        </p:txBody>
      </p:sp>
      <p:sp>
        <p:nvSpPr>
          <p:cNvPr id="10" name="TextBox 9"/>
          <p:cNvSpPr txBox="1">
            <a:spLocks noChangeArrowheads="1"/>
          </p:cNvSpPr>
          <p:nvPr/>
        </p:nvSpPr>
        <p:spPr bwMode="auto">
          <a:xfrm>
            <a:off x="2073304" y="3131024"/>
            <a:ext cx="5049780" cy="400110"/>
          </a:xfrm>
          <a:prstGeom prst="rect">
            <a:avLst/>
          </a:prstGeom>
          <a:noFill/>
          <a:ln>
            <a:noFill/>
          </a:ln>
        </p:spPr>
        <p:txBody>
          <a:bodyPr wrap="none">
            <a:spAutoFit/>
          </a:bodyPr>
          <a:lstStyle>
            <a:lvl1pPr>
              <a:defRPr>
                <a:solidFill>
                  <a:schemeClr val="tx1"/>
                </a:solidFill>
                <a:latin typeface="Verdana"/>
              </a:defRPr>
            </a:lvl1pPr>
            <a:lvl2pPr marL="742950" indent="-285750">
              <a:defRPr>
                <a:solidFill>
                  <a:schemeClr val="tx1"/>
                </a:solidFill>
                <a:latin typeface="Verdana"/>
              </a:defRPr>
            </a:lvl2pPr>
            <a:lvl3pPr marL="1143000" indent="-228600">
              <a:defRPr>
                <a:solidFill>
                  <a:schemeClr val="tx1"/>
                </a:solidFill>
                <a:latin typeface="Verdana"/>
              </a:defRPr>
            </a:lvl3pPr>
            <a:lvl4pPr marL="1600200" indent="-228600">
              <a:defRPr>
                <a:solidFill>
                  <a:schemeClr val="tx1"/>
                </a:solidFill>
                <a:latin typeface="Verdana"/>
              </a:defRPr>
            </a:lvl4pPr>
            <a:lvl5pPr marL="2057400" indent="-228600">
              <a:defRPr>
                <a:solidFill>
                  <a:schemeClr val="tx1"/>
                </a:solidFill>
                <a:latin typeface="Verdana"/>
              </a:defRPr>
            </a:lvl5pPr>
            <a:lvl6pPr marL="2514600" indent="-228600" algn="r">
              <a:spcBef>
                <a:spcPts val="0"/>
              </a:spcBef>
              <a:spcAft>
                <a:spcPts val="0"/>
              </a:spcAft>
              <a:defRPr>
                <a:solidFill>
                  <a:schemeClr val="tx1"/>
                </a:solidFill>
                <a:latin typeface="Verdana"/>
              </a:defRPr>
            </a:lvl6pPr>
            <a:lvl7pPr marL="2971800" indent="-228600" algn="r">
              <a:spcBef>
                <a:spcPts val="0"/>
              </a:spcBef>
              <a:spcAft>
                <a:spcPts val="0"/>
              </a:spcAft>
              <a:defRPr>
                <a:solidFill>
                  <a:schemeClr val="tx1"/>
                </a:solidFill>
                <a:latin typeface="Verdana"/>
              </a:defRPr>
            </a:lvl7pPr>
            <a:lvl8pPr marL="3429000" indent="-228600" algn="r">
              <a:spcBef>
                <a:spcPts val="0"/>
              </a:spcBef>
              <a:spcAft>
                <a:spcPts val="0"/>
              </a:spcAft>
              <a:defRPr>
                <a:solidFill>
                  <a:schemeClr val="tx1"/>
                </a:solidFill>
                <a:latin typeface="Verdana"/>
              </a:defRPr>
            </a:lvl8pPr>
            <a:lvl9pPr marL="3886200" indent="-228600" algn="r">
              <a:spcBef>
                <a:spcPts val="0"/>
              </a:spcBef>
              <a:spcAft>
                <a:spcPts val="0"/>
              </a:spcAft>
              <a:defRPr>
                <a:solidFill>
                  <a:schemeClr val="tx1"/>
                </a:solidFill>
                <a:latin typeface="Verdana"/>
              </a:defRPr>
            </a:lvl9pPr>
          </a:lstStyle>
          <a:p>
            <a:pPr algn="l">
              <a:defRPr/>
            </a:pPr>
            <a:r>
              <a:rPr lang="ru-RU" sz="2000" b="1">
                <a:solidFill>
                  <a:srgbClr val="002060"/>
                </a:solidFill>
              </a:rPr>
              <a:t>Первое правило </a:t>
            </a:r>
            <a:r>
              <a:rPr lang="ru-RU" sz="2000">
                <a:solidFill>
                  <a:srgbClr val="002060"/>
                </a:solidFill>
              </a:rPr>
              <a:t>-</a:t>
            </a:r>
            <a:r>
              <a:rPr lang="ru-RU" sz="2000" b="1">
                <a:solidFill>
                  <a:srgbClr val="002060"/>
                </a:solidFill>
              </a:rPr>
              <a:t> </a:t>
            </a:r>
            <a:r>
              <a:rPr lang="ru-RU" sz="2000">
                <a:solidFill>
                  <a:srgbClr val="002060"/>
                </a:solidFill>
              </a:rPr>
              <a:t>для узлов цепи.</a:t>
            </a:r>
            <a:endParaRPr/>
          </a:p>
        </p:txBody>
      </p:sp>
      <p:sp>
        <p:nvSpPr>
          <p:cNvPr id="11" name="TextBox 10"/>
          <p:cNvSpPr txBox="1">
            <a:spLocks noChangeArrowheads="1"/>
          </p:cNvSpPr>
          <p:nvPr/>
        </p:nvSpPr>
        <p:spPr bwMode="auto">
          <a:xfrm>
            <a:off x="1238584" y="3516786"/>
            <a:ext cx="5022850" cy="708025"/>
          </a:xfrm>
          <a:prstGeom prst="rect">
            <a:avLst/>
          </a:prstGeom>
          <a:noFill/>
          <a:ln>
            <a:noFill/>
          </a:ln>
        </p:spPr>
        <p:txBody>
          <a:bodyPr wrap="none">
            <a:spAutoFit/>
          </a:bodyPr>
          <a:lstStyle>
            <a:lvl1pPr>
              <a:defRPr>
                <a:solidFill>
                  <a:schemeClr val="tx1"/>
                </a:solidFill>
                <a:latin typeface="Verdana"/>
              </a:defRPr>
            </a:lvl1pPr>
            <a:lvl2pPr marL="742950" indent="-285750">
              <a:defRPr>
                <a:solidFill>
                  <a:schemeClr val="tx1"/>
                </a:solidFill>
                <a:latin typeface="Verdana"/>
              </a:defRPr>
            </a:lvl2pPr>
            <a:lvl3pPr marL="1143000" indent="-228600">
              <a:defRPr>
                <a:solidFill>
                  <a:schemeClr val="tx1"/>
                </a:solidFill>
                <a:latin typeface="Verdana"/>
              </a:defRPr>
            </a:lvl3pPr>
            <a:lvl4pPr marL="1600200" indent="-228600">
              <a:defRPr>
                <a:solidFill>
                  <a:schemeClr val="tx1"/>
                </a:solidFill>
                <a:latin typeface="Verdana"/>
              </a:defRPr>
            </a:lvl4pPr>
            <a:lvl5pPr marL="2057400" indent="-228600">
              <a:defRPr>
                <a:solidFill>
                  <a:schemeClr val="tx1"/>
                </a:solidFill>
                <a:latin typeface="Verdana"/>
              </a:defRPr>
            </a:lvl5pPr>
            <a:lvl6pPr marL="2514600" indent="-228600" algn="r">
              <a:spcBef>
                <a:spcPts val="0"/>
              </a:spcBef>
              <a:spcAft>
                <a:spcPts val="0"/>
              </a:spcAft>
              <a:defRPr>
                <a:solidFill>
                  <a:schemeClr val="tx1"/>
                </a:solidFill>
                <a:latin typeface="Verdana"/>
              </a:defRPr>
            </a:lvl6pPr>
            <a:lvl7pPr marL="2971800" indent="-228600" algn="r">
              <a:spcBef>
                <a:spcPts val="0"/>
              </a:spcBef>
              <a:spcAft>
                <a:spcPts val="0"/>
              </a:spcAft>
              <a:defRPr>
                <a:solidFill>
                  <a:schemeClr val="tx1"/>
                </a:solidFill>
                <a:latin typeface="Verdana"/>
              </a:defRPr>
            </a:lvl7pPr>
            <a:lvl8pPr marL="3429000" indent="-228600" algn="r">
              <a:spcBef>
                <a:spcPts val="0"/>
              </a:spcBef>
              <a:spcAft>
                <a:spcPts val="0"/>
              </a:spcAft>
              <a:defRPr>
                <a:solidFill>
                  <a:schemeClr val="tx1"/>
                </a:solidFill>
                <a:latin typeface="Verdana"/>
              </a:defRPr>
            </a:lvl8pPr>
            <a:lvl9pPr marL="3886200" indent="-228600" algn="r">
              <a:spcBef>
                <a:spcPts val="0"/>
              </a:spcBef>
              <a:spcAft>
                <a:spcPts val="0"/>
              </a:spcAft>
              <a:defRPr>
                <a:solidFill>
                  <a:schemeClr val="tx1"/>
                </a:solidFill>
                <a:latin typeface="Verdana"/>
              </a:defRPr>
            </a:lvl9pPr>
          </a:lstStyle>
          <a:p>
            <a:pPr algn="l">
              <a:defRPr/>
            </a:pPr>
            <a:r>
              <a:rPr lang="ru-RU" sz="2000"/>
              <a:t>Узлом называется точка, в которой</a:t>
            </a:r>
            <a:endParaRPr/>
          </a:p>
          <a:p>
            <a:pPr algn="l">
              <a:defRPr/>
            </a:pPr>
            <a:r>
              <a:rPr lang="ru-RU" sz="2000"/>
              <a:t>сходятся три и более проводников. </a:t>
            </a:r>
            <a:endParaRPr/>
          </a:p>
        </p:txBody>
      </p:sp>
      <p:sp>
        <p:nvSpPr>
          <p:cNvPr id="12" name="TextBox 11"/>
          <p:cNvSpPr txBox="1">
            <a:spLocks noChangeArrowheads="1"/>
          </p:cNvSpPr>
          <p:nvPr/>
        </p:nvSpPr>
        <p:spPr bwMode="auto">
          <a:xfrm>
            <a:off x="1524000" y="4286251"/>
            <a:ext cx="6148388" cy="708025"/>
          </a:xfrm>
          <a:prstGeom prst="rect">
            <a:avLst/>
          </a:prstGeom>
          <a:noFill/>
          <a:ln>
            <a:noFill/>
          </a:ln>
        </p:spPr>
        <p:txBody>
          <a:bodyPr wrap="none">
            <a:spAutoFit/>
          </a:bodyPr>
          <a:lstStyle>
            <a:lvl1pPr>
              <a:defRPr>
                <a:solidFill>
                  <a:schemeClr val="tx1"/>
                </a:solidFill>
                <a:latin typeface="Verdana"/>
              </a:defRPr>
            </a:lvl1pPr>
            <a:lvl2pPr marL="742950" indent="-285750">
              <a:defRPr>
                <a:solidFill>
                  <a:schemeClr val="tx1"/>
                </a:solidFill>
                <a:latin typeface="Verdana"/>
              </a:defRPr>
            </a:lvl2pPr>
            <a:lvl3pPr marL="1143000" indent="-228600">
              <a:defRPr>
                <a:solidFill>
                  <a:schemeClr val="tx1"/>
                </a:solidFill>
                <a:latin typeface="Verdana"/>
              </a:defRPr>
            </a:lvl3pPr>
            <a:lvl4pPr marL="1600200" indent="-228600">
              <a:defRPr>
                <a:solidFill>
                  <a:schemeClr val="tx1"/>
                </a:solidFill>
                <a:latin typeface="Verdana"/>
              </a:defRPr>
            </a:lvl4pPr>
            <a:lvl5pPr marL="2057400" indent="-228600">
              <a:defRPr>
                <a:solidFill>
                  <a:schemeClr val="tx1"/>
                </a:solidFill>
                <a:latin typeface="Verdana"/>
              </a:defRPr>
            </a:lvl5pPr>
            <a:lvl6pPr marL="2514600" indent="-228600" algn="r">
              <a:spcBef>
                <a:spcPts val="0"/>
              </a:spcBef>
              <a:spcAft>
                <a:spcPts val="0"/>
              </a:spcAft>
              <a:defRPr>
                <a:solidFill>
                  <a:schemeClr val="tx1"/>
                </a:solidFill>
                <a:latin typeface="Verdana"/>
              </a:defRPr>
            </a:lvl6pPr>
            <a:lvl7pPr marL="2971800" indent="-228600" algn="r">
              <a:spcBef>
                <a:spcPts val="0"/>
              </a:spcBef>
              <a:spcAft>
                <a:spcPts val="0"/>
              </a:spcAft>
              <a:defRPr>
                <a:solidFill>
                  <a:schemeClr val="tx1"/>
                </a:solidFill>
                <a:latin typeface="Verdana"/>
              </a:defRPr>
            </a:lvl7pPr>
            <a:lvl8pPr marL="3429000" indent="-228600" algn="r">
              <a:spcBef>
                <a:spcPts val="0"/>
              </a:spcBef>
              <a:spcAft>
                <a:spcPts val="0"/>
              </a:spcAft>
              <a:defRPr>
                <a:solidFill>
                  <a:schemeClr val="tx1"/>
                </a:solidFill>
                <a:latin typeface="Verdana"/>
              </a:defRPr>
            </a:lvl8pPr>
            <a:lvl9pPr marL="3886200" indent="-228600" algn="r">
              <a:spcBef>
                <a:spcPts val="0"/>
              </a:spcBef>
              <a:spcAft>
                <a:spcPts val="0"/>
              </a:spcAft>
              <a:defRPr>
                <a:solidFill>
                  <a:schemeClr val="tx1"/>
                </a:solidFill>
                <a:latin typeface="Verdana"/>
              </a:defRPr>
            </a:lvl9pPr>
          </a:lstStyle>
          <a:p>
            <a:pPr algn="l">
              <a:defRPr/>
            </a:pPr>
            <a:r>
              <a:rPr lang="ru-RU" sz="2000" b="1">
                <a:solidFill>
                  <a:srgbClr val="002060"/>
                </a:solidFill>
              </a:rPr>
              <a:t>Оно гласит, что алгебраическая сумма</a:t>
            </a:r>
            <a:endParaRPr/>
          </a:p>
          <a:p>
            <a:pPr algn="l">
              <a:defRPr/>
            </a:pPr>
            <a:r>
              <a:rPr lang="ru-RU" sz="2000" b="1">
                <a:solidFill>
                  <a:srgbClr val="002060"/>
                </a:solidFill>
              </a:rPr>
              <a:t>токов, сходящихся в узле, равна нулю:</a:t>
            </a:r>
            <a:endParaRPr/>
          </a:p>
        </p:txBody>
      </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7986714" y="4406900"/>
          <a:ext cx="1252537" cy="522287"/>
        </p:xfrm>
        <a:graphic>
          <a:graphicData uri="http://schemas.openxmlformats.org/presentationml/2006/ole">
            <p:oleObj name="oleObj" imgW="608965" imgH="252730" progId="Equation.DSMT4">
              <p:embed/>
              <p:pic>
                <p:nvPicPr>
                  <p:cNvPr id="13" name="Object 6"/>
                  <p:cNvPicPr/>
                  <p:nvPr/>
                </p:nvPicPr>
                <p:blipFill>
                  <a:blip r:embed="rId2">
                    <a:extLst>
                      <a:ext uri="{96DAC541-7B7A-43D3-8B79-37D633B846F1}">
                        <asvg:svgBlip xmlns:asvg="http://schemas.microsoft.com/office/drawing/2016/SVG/main" r:embed="rId3"/>
                      </a:ext>
                    </a:extLst>
                  </a:blip>
                  <a:stretch/>
                </p:blipFill>
                <p:spPr bwMode="auto">
                  <a:xfrm>
                    <a:off x="7986714" y="4406900"/>
                    <a:ext cx="1252537" cy="522287"/>
                  </a:xfrm>
                  <a:prstGeom prst="rect">
                    <a:avLst/>
                  </a:prstGeom>
                  <a:noFill/>
                  <a:ln>
                    <a:noFill/>
                  </a:ln>
                </p:spPr>
              </p:pic>
            </p:oleObj>
          </a:graphicData>
        </a:graphic>
      </p:graphicFrame>
      <p:sp>
        <p:nvSpPr>
          <p:cNvPr id="14" name="TextBox 13"/>
          <p:cNvSpPr txBox="1">
            <a:spLocks noChangeArrowheads="1"/>
          </p:cNvSpPr>
          <p:nvPr/>
        </p:nvSpPr>
        <p:spPr bwMode="auto">
          <a:xfrm>
            <a:off x="1524000" y="4929188"/>
            <a:ext cx="8662988" cy="400050"/>
          </a:xfrm>
          <a:prstGeom prst="rect">
            <a:avLst/>
          </a:prstGeom>
          <a:noFill/>
          <a:ln>
            <a:noFill/>
          </a:ln>
        </p:spPr>
        <p:txBody>
          <a:bodyPr wrap="none">
            <a:spAutoFit/>
          </a:bodyPr>
          <a:lstStyle>
            <a:lvl1pPr>
              <a:defRPr>
                <a:solidFill>
                  <a:schemeClr val="tx1"/>
                </a:solidFill>
                <a:latin typeface="Verdana"/>
              </a:defRPr>
            </a:lvl1pPr>
            <a:lvl2pPr marL="742950" indent="-285750">
              <a:defRPr>
                <a:solidFill>
                  <a:schemeClr val="tx1"/>
                </a:solidFill>
                <a:latin typeface="Verdana"/>
              </a:defRPr>
            </a:lvl2pPr>
            <a:lvl3pPr marL="1143000" indent="-228600">
              <a:defRPr>
                <a:solidFill>
                  <a:schemeClr val="tx1"/>
                </a:solidFill>
                <a:latin typeface="Verdana"/>
              </a:defRPr>
            </a:lvl3pPr>
            <a:lvl4pPr marL="1600200" indent="-228600">
              <a:defRPr>
                <a:solidFill>
                  <a:schemeClr val="tx1"/>
                </a:solidFill>
                <a:latin typeface="Verdana"/>
              </a:defRPr>
            </a:lvl4pPr>
            <a:lvl5pPr marL="2057400" indent="-228600">
              <a:defRPr>
                <a:solidFill>
                  <a:schemeClr val="tx1"/>
                </a:solidFill>
                <a:latin typeface="Verdana"/>
              </a:defRPr>
            </a:lvl5pPr>
            <a:lvl6pPr marL="2514600" indent="-228600" algn="r">
              <a:spcBef>
                <a:spcPts val="0"/>
              </a:spcBef>
              <a:spcAft>
                <a:spcPts val="0"/>
              </a:spcAft>
              <a:defRPr>
                <a:solidFill>
                  <a:schemeClr val="tx1"/>
                </a:solidFill>
                <a:latin typeface="Verdana"/>
              </a:defRPr>
            </a:lvl6pPr>
            <a:lvl7pPr marL="2971800" indent="-228600" algn="r">
              <a:spcBef>
                <a:spcPts val="0"/>
              </a:spcBef>
              <a:spcAft>
                <a:spcPts val="0"/>
              </a:spcAft>
              <a:defRPr>
                <a:solidFill>
                  <a:schemeClr val="tx1"/>
                </a:solidFill>
                <a:latin typeface="Verdana"/>
              </a:defRPr>
            </a:lvl7pPr>
            <a:lvl8pPr marL="3429000" indent="-228600" algn="r">
              <a:spcBef>
                <a:spcPts val="0"/>
              </a:spcBef>
              <a:spcAft>
                <a:spcPts val="0"/>
              </a:spcAft>
              <a:defRPr>
                <a:solidFill>
                  <a:schemeClr val="tx1"/>
                </a:solidFill>
                <a:latin typeface="Verdana"/>
              </a:defRPr>
            </a:lvl8pPr>
            <a:lvl9pPr marL="3886200" indent="-228600" algn="r">
              <a:spcBef>
                <a:spcPts val="0"/>
              </a:spcBef>
              <a:spcAft>
                <a:spcPts val="0"/>
              </a:spcAft>
              <a:defRPr>
                <a:solidFill>
                  <a:schemeClr val="tx1"/>
                </a:solidFill>
                <a:latin typeface="Verdana"/>
              </a:defRPr>
            </a:lvl9pPr>
          </a:lstStyle>
          <a:p>
            <a:pPr algn="l">
              <a:defRPr/>
            </a:pPr>
            <a:r>
              <a:rPr lang="ru-RU" sz="2000"/>
              <a:t>Ток, текущий к узлу и вытекающий из узла отличатся знаком. </a:t>
            </a:r>
            <a:endParaRPr/>
          </a:p>
        </p:txBody>
      </p:sp>
      <p:sp>
        <p:nvSpPr>
          <p:cNvPr id="15" name="TextBox 14"/>
          <p:cNvSpPr txBox="1">
            <a:spLocks noChangeArrowheads="1"/>
          </p:cNvSpPr>
          <p:nvPr/>
        </p:nvSpPr>
        <p:spPr bwMode="auto">
          <a:xfrm>
            <a:off x="1524000" y="5314950"/>
            <a:ext cx="9050338" cy="400050"/>
          </a:xfrm>
          <a:prstGeom prst="rect">
            <a:avLst/>
          </a:prstGeom>
          <a:noFill/>
          <a:ln>
            <a:noFill/>
          </a:ln>
        </p:spPr>
        <p:txBody>
          <a:bodyPr wrap="none">
            <a:spAutoFit/>
          </a:bodyPr>
          <a:lstStyle>
            <a:lvl1pPr>
              <a:defRPr>
                <a:solidFill>
                  <a:schemeClr val="tx1"/>
                </a:solidFill>
                <a:latin typeface="Verdana"/>
              </a:defRPr>
            </a:lvl1pPr>
            <a:lvl2pPr marL="742950" indent="-285750">
              <a:defRPr>
                <a:solidFill>
                  <a:schemeClr val="tx1"/>
                </a:solidFill>
                <a:latin typeface="Verdana"/>
              </a:defRPr>
            </a:lvl2pPr>
            <a:lvl3pPr marL="1143000" indent="-228600">
              <a:defRPr>
                <a:solidFill>
                  <a:schemeClr val="tx1"/>
                </a:solidFill>
                <a:latin typeface="Verdana"/>
              </a:defRPr>
            </a:lvl3pPr>
            <a:lvl4pPr marL="1600200" indent="-228600">
              <a:defRPr>
                <a:solidFill>
                  <a:schemeClr val="tx1"/>
                </a:solidFill>
                <a:latin typeface="Verdana"/>
              </a:defRPr>
            </a:lvl4pPr>
            <a:lvl5pPr marL="2057400" indent="-228600">
              <a:defRPr>
                <a:solidFill>
                  <a:schemeClr val="tx1"/>
                </a:solidFill>
                <a:latin typeface="Verdana"/>
              </a:defRPr>
            </a:lvl5pPr>
            <a:lvl6pPr marL="2514600" indent="-228600" algn="r">
              <a:spcBef>
                <a:spcPts val="0"/>
              </a:spcBef>
              <a:spcAft>
                <a:spcPts val="0"/>
              </a:spcAft>
              <a:defRPr>
                <a:solidFill>
                  <a:schemeClr val="tx1"/>
                </a:solidFill>
                <a:latin typeface="Verdana"/>
              </a:defRPr>
            </a:lvl6pPr>
            <a:lvl7pPr marL="2971800" indent="-228600" algn="r">
              <a:spcBef>
                <a:spcPts val="0"/>
              </a:spcBef>
              <a:spcAft>
                <a:spcPts val="0"/>
              </a:spcAft>
              <a:defRPr>
                <a:solidFill>
                  <a:schemeClr val="tx1"/>
                </a:solidFill>
                <a:latin typeface="Verdana"/>
              </a:defRPr>
            </a:lvl7pPr>
            <a:lvl8pPr marL="3429000" indent="-228600" algn="r">
              <a:spcBef>
                <a:spcPts val="0"/>
              </a:spcBef>
              <a:spcAft>
                <a:spcPts val="0"/>
              </a:spcAft>
              <a:defRPr>
                <a:solidFill>
                  <a:schemeClr val="tx1"/>
                </a:solidFill>
                <a:latin typeface="Verdana"/>
              </a:defRPr>
            </a:lvl8pPr>
            <a:lvl9pPr marL="3886200" indent="-228600" algn="r">
              <a:spcBef>
                <a:spcPts val="0"/>
              </a:spcBef>
              <a:spcAft>
                <a:spcPts val="0"/>
              </a:spcAft>
              <a:defRPr>
                <a:solidFill>
                  <a:schemeClr val="tx1"/>
                </a:solidFill>
                <a:latin typeface="Verdana"/>
              </a:defRPr>
            </a:lvl9pPr>
          </a:lstStyle>
          <a:p>
            <a:pPr algn="l">
              <a:defRPr/>
            </a:pPr>
            <a:r>
              <a:rPr lang="ru-RU" sz="2000"/>
              <a:t>Первое правило </a:t>
            </a:r>
            <a:r>
              <a:rPr lang="ru-RU" sz="2000">
                <a:solidFill>
                  <a:srgbClr val="002060"/>
                </a:solidFill>
              </a:rPr>
              <a:t>Кирхгофа отражает </a:t>
            </a:r>
            <a:r>
              <a:rPr lang="ru-RU" sz="2000" b="1">
                <a:solidFill>
                  <a:srgbClr val="002060"/>
                </a:solidFill>
              </a:rPr>
              <a:t>закон сохранения заряда.</a:t>
            </a:r>
            <a:endParaRPr/>
          </a:p>
        </p:txBody>
      </p:sp>
      <p:sp>
        <p:nvSpPr>
          <p:cNvPr id="16" name="TextBox 15"/>
          <p:cNvSpPr txBox="1">
            <a:spLocks noChangeArrowheads="1"/>
          </p:cNvSpPr>
          <p:nvPr/>
        </p:nvSpPr>
        <p:spPr bwMode="auto">
          <a:xfrm>
            <a:off x="1524000" y="5715000"/>
            <a:ext cx="9474200" cy="400050"/>
          </a:xfrm>
          <a:prstGeom prst="rect">
            <a:avLst/>
          </a:prstGeom>
          <a:noFill/>
          <a:ln>
            <a:noFill/>
          </a:ln>
        </p:spPr>
        <p:txBody>
          <a:bodyPr wrap="none">
            <a:spAutoFit/>
          </a:bodyPr>
          <a:lstStyle>
            <a:lvl1pPr>
              <a:defRPr>
                <a:solidFill>
                  <a:schemeClr val="tx1"/>
                </a:solidFill>
                <a:latin typeface="Verdana"/>
              </a:defRPr>
            </a:lvl1pPr>
            <a:lvl2pPr marL="742950" indent="-285750">
              <a:defRPr>
                <a:solidFill>
                  <a:schemeClr val="tx1"/>
                </a:solidFill>
                <a:latin typeface="Verdana"/>
              </a:defRPr>
            </a:lvl2pPr>
            <a:lvl3pPr marL="1143000" indent="-228600">
              <a:defRPr>
                <a:solidFill>
                  <a:schemeClr val="tx1"/>
                </a:solidFill>
                <a:latin typeface="Verdana"/>
              </a:defRPr>
            </a:lvl3pPr>
            <a:lvl4pPr marL="1600200" indent="-228600">
              <a:defRPr>
                <a:solidFill>
                  <a:schemeClr val="tx1"/>
                </a:solidFill>
                <a:latin typeface="Verdana"/>
              </a:defRPr>
            </a:lvl4pPr>
            <a:lvl5pPr marL="2057400" indent="-228600">
              <a:defRPr>
                <a:solidFill>
                  <a:schemeClr val="tx1"/>
                </a:solidFill>
                <a:latin typeface="Verdana"/>
              </a:defRPr>
            </a:lvl5pPr>
            <a:lvl6pPr marL="2514600" indent="-228600" algn="r">
              <a:spcBef>
                <a:spcPts val="0"/>
              </a:spcBef>
              <a:spcAft>
                <a:spcPts val="0"/>
              </a:spcAft>
              <a:defRPr>
                <a:solidFill>
                  <a:schemeClr val="tx1"/>
                </a:solidFill>
                <a:latin typeface="Verdana"/>
              </a:defRPr>
            </a:lvl6pPr>
            <a:lvl7pPr marL="2971800" indent="-228600" algn="r">
              <a:spcBef>
                <a:spcPts val="0"/>
              </a:spcBef>
              <a:spcAft>
                <a:spcPts val="0"/>
              </a:spcAft>
              <a:defRPr>
                <a:solidFill>
                  <a:schemeClr val="tx1"/>
                </a:solidFill>
                <a:latin typeface="Verdana"/>
              </a:defRPr>
            </a:lvl7pPr>
            <a:lvl8pPr marL="3429000" indent="-228600" algn="r">
              <a:spcBef>
                <a:spcPts val="0"/>
              </a:spcBef>
              <a:spcAft>
                <a:spcPts val="0"/>
              </a:spcAft>
              <a:defRPr>
                <a:solidFill>
                  <a:schemeClr val="tx1"/>
                </a:solidFill>
                <a:latin typeface="Verdana"/>
              </a:defRPr>
            </a:lvl8pPr>
            <a:lvl9pPr marL="3886200" indent="-228600" algn="r">
              <a:spcBef>
                <a:spcPts val="0"/>
              </a:spcBef>
              <a:spcAft>
                <a:spcPts val="0"/>
              </a:spcAft>
              <a:defRPr>
                <a:solidFill>
                  <a:schemeClr val="tx1"/>
                </a:solidFill>
                <a:latin typeface="Verdana"/>
              </a:defRPr>
            </a:lvl9pPr>
          </a:lstStyle>
          <a:p>
            <a:pPr algn="l">
              <a:defRPr/>
            </a:pPr>
            <a:r>
              <a:rPr lang="ru-RU" sz="2000"/>
              <a:t>Первое правило может быть записано для каждого из</a:t>
            </a:r>
            <a:r>
              <a:rPr lang="en-US" sz="2000"/>
              <a:t> N </a:t>
            </a:r>
            <a:r>
              <a:rPr lang="ru-RU" sz="2000"/>
              <a:t>узлов цепи. </a:t>
            </a:r>
            <a:endParaRPr/>
          </a:p>
        </p:txBody>
      </p:sp>
      <p:sp>
        <p:nvSpPr>
          <p:cNvPr id="17" name="TextBox 16"/>
          <p:cNvSpPr txBox="1">
            <a:spLocks noChangeArrowheads="1"/>
          </p:cNvSpPr>
          <p:nvPr/>
        </p:nvSpPr>
        <p:spPr bwMode="auto">
          <a:xfrm>
            <a:off x="1524000" y="6072188"/>
            <a:ext cx="8701088" cy="400050"/>
          </a:xfrm>
          <a:prstGeom prst="rect">
            <a:avLst/>
          </a:prstGeom>
          <a:noFill/>
          <a:ln>
            <a:noFill/>
          </a:ln>
        </p:spPr>
        <p:txBody>
          <a:bodyPr wrap="none">
            <a:spAutoFit/>
          </a:bodyPr>
          <a:lstStyle>
            <a:lvl1pPr>
              <a:defRPr>
                <a:solidFill>
                  <a:schemeClr val="tx1"/>
                </a:solidFill>
                <a:latin typeface="Verdana"/>
              </a:defRPr>
            </a:lvl1pPr>
            <a:lvl2pPr marL="742950" indent="-285750">
              <a:defRPr>
                <a:solidFill>
                  <a:schemeClr val="tx1"/>
                </a:solidFill>
                <a:latin typeface="Verdana"/>
              </a:defRPr>
            </a:lvl2pPr>
            <a:lvl3pPr marL="1143000" indent="-228600">
              <a:defRPr>
                <a:solidFill>
                  <a:schemeClr val="tx1"/>
                </a:solidFill>
                <a:latin typeface="Verdana"/>
              </a:defRPr>
            </a:lvl3pPr>
            <a:lvl4pPr marL="1600200" indent="-228600">
              <a:defRPr>
                <a:solidFill>
                  <a:schemeClr val="tx1"/>
                </a:solidFill>
                <a:latin typeface="Verdana"/>
              </a:defRPr>
            </a:lvl4pPr>
            <a:lvl5pPr marL="2057400" indent="-228600">
              <a:defRPr>
                <a:solidFill>
                  <a:schemeClr val="tx1"/>
                </a:solidFill>
                <a:latin typeface="Verdana"/>
              </a:defRPr>
            </a:lvl5pPr>
            <a:lvl6pPr marL="2514600" indent="-228600" algn="r">
              <a:spcBef>
                <a:spcPts val="0"/>
              </a:spcBef>
              <a:spcAft>
                <a:spcPts val="0"/>
              </a:spcAft>
              <a:defRPr>
                <a:solidFill>
                  <a:schemeClr val="tx1"/>
                </a:solidFill>
                <a:latin typeface="Verdana"/>
              </a:defRPr>
            </a:lvl6pPr>
            <a:lvl7pPr marL="2971800" indent="-228600" algn="r">
              <a:spcBef>
                <a:spcPts val="0"/>
              </a:spcBef>
              <a:spcAft>
                <a:spcPts val="0"/>
              </a:spcAft>
              <a:defRPr>
                <a:solidFill>
                  <a:schemeClr val="tx1"/>
                </a:solidFill>
                <a:latin typeface="Verdana"/>
              </a:defRPr>
            </a:lvl7pPr>
            <a:lvl8pPr marL="3429000" indent="-228600" algn="r">
              <a:spcBef>
                <a:spcPts val="0"/>
              </a:spcBef>
              <a:spcAft>
                <a:spcPts val="0"/>
              </a:spcAft>
              <a:defRPr>
                <a:solidFill>
                  <a:schemeClr val="tx1"/>
                </a:solidFill>
                <a:latin typeface="Verdana"/>
              </a:defRPr>
            </a:lvl8pPr>
            <a:lvl9pPr marL="3886200" indent="-228600" algn="r">
              <a:spcBef>
                <a:spcPts val="0"/>
              </a:spcBef>
              <a:spcAft>
                <a:spcPts val="0"/>
              </a:spcAft>
              <a:defRPr>
                <a:solidFill>
                  <a:schemeClr val="tx1"/>
                </a:solidFill>
                <a:latin typeface="Verdana"/>
              </a:defRPr>
            </a:lvl9pPr>
          </a:lstStyle>
          <a:p>
            <a:pPr algn="l">
              <a:defRPr/>
            </a:pPr>
            <a:r>
              <a:rPr lang="ru-RU" sz="2000">
                <a:solidFill>
                  <a:srgbClr val="002060"/>
                </a:solidFill>
              </a:rPr>
              <a:t>Однако независимыми являются из них только </a:t>
            </a:r>
            <a:r>
              <a:rPr lang="en-US" sz="2000">
                <a:solidFill>
                  <a:srgbClr val="002060"/>
                </a:solidFill>
              </a:rPr>
              <a:t>N</a:t>
            </a:r>
            <a:r>
              <a:rPr lang="ru-RU" sz="2000">
                <a:solidFill>
                  <a:srgbClr val="002060"/>
                </a:solidFill>
              </a:rPr>
              <a:t>–1 уравнений,</a:t>
            </a:r>
            <a:endParaRPr/>
          </a:p>
        </p:txBody>
      </p:sp>
      <p:sp>
        <p:nvSpPr>
          <p:cNvPr id="18" name="TextBox 17"/>
          <p:cNvSpPr txBox="1">
            <a:spLocks noChangeArrowheads="1"/>
          </p:cNvSpPr>
          <p:nvPr/>
        </p:nvSpPr>
        <p:spPr bwMode="auto">
          <a:xfrm>
            <a:off x="1524001" y="6429375"/>
            <a:ext cx="9432925" cy="400050"/>
          </a:xfrm>
          <a:prstGeom prst="rect">
            <a:avLst/>
          </a:prstGeom>
          <a:noFill/>
          <a:ln>
            <a:noFill/>
          </a:ln>
        </p:spPr>
        <p:txBody>
          <a:bodyPr wrap="none">
            <a:spAutoFit/>
          </a:bodyPr>
          <a:lstStyle>
            <a:lvl1pPr>
              <a:defRPr>
                <a:solidFill>
                  <a:schemeClr val="tx1"/>
                </a:solidFill>
                <a:latin typeface="Verdana"/>
              </a:defRPr>
            </a:lvl1pPr>
            <a:lvl2pPr marL="742950" indent="-285750">
              <a:defRPr>
                <a:solidFill>
                  <a:schemeClr val="tx1"/>
                </a:solidFill>
                <a:latin typeface="Verdana"/>
              </a:defRPr>
            </a:lvl2pPr>
            <a:lvl3pPr marL="1143000" indent="-228600">
              <a:defRPr>
                <a:solidFill>
                  <a:schemeClr val="tx1"/>
                </a:solidFill>
                <a:latin typeface="Verdana"/>
              </a:defRPr>
            </a:lvl3pPr>
            <a:lvl4pPr marL="1600200" indent="-228600">
              <a:defRPr>
                <a:solidFill>
                  <a:schemeClr val="tx1"/>
                </a:solidFill>
                <a:latin typeface="Verdana"/>
              </a:defRPr>
            </a:lvl4pPr>
            <a:lvl5pPr marL="2057400" indent="-228600">
              <a:defRPr>
                <a:solidFill>
                  <a:schemeClr val="tx1"/>
                </a:solidFill>
                <a:latin typeface="Verdana"/>
              </a:defRPr>
            </a:lvl5pPr>
            <a:lvl6pPr marL="2514600" indent="-228600" algn="r">
              <a:spcBef>
                <a:spcPts val="0"/>
              </a:spcBef>
              <a:spcAft>
                <a:spcPts val="0"/>
              </a:spcAft>
              <a:defRPr>
                <a:solidFill>
                  <a:schemeClr val="tx1"/>
                </a:solidFill>
                <a:latin typeface="Verdana"/>
              </a:defRPr>
            </a:lvl6pPr>
            <a:lvl7pPr marL="2971800" indent="-228600" algn="r">
              <a:spcBef>
                <a:spcPts val="0"/>
              </a:spcBef>
              <a:spcAft>
                <a:spcPts val="0"/>
              </a:spcAft>
              <a:defRPr>
                <a:solidFill>
                  <a:schemeClr val="tx1"/>
                </a:solidFill>
                <a:latin typeface="Verdana"/>
              </a:defRPr>
            </a:lvl7pPr>
            <a:lvl8pPr marL="3429000" indent="-228600" algn="r">
              <a:spcBef>
                <a:spcPts val="0"/>
              </a:spcBef>
              <a:spcAft>
                <a:spcPts val="0"/>
              </a:spcAft>
              <a:defRPr>
                <a:solidFill>
                  <a:schemeClr val="tx1"/>
                </a:solidFill>
                <a:latin typeface="Verdana"/>
              </a:defRPr>
            </a:lvl8pPr>
            <a:lvl9pPr marL="3886200" indent="-228600" algn="r">
              <a:spcBef>
                <a:spcPts val="0"/>
              </a:spcBef>
              <a:spcAft>
                <a:spcPts val="0"/>
              </a:spcAft>
              <a:defRPr>
                <a:solidFill>
                  <a:schemeClr val="tx1"/>
                </a:solidFill>
                <a:latin typeface="Verdana"/>
              </a:defRPr>
            </a:lvl9pPr>
          </a:lstStyle>
          <a:p>
            <a:pPr algn="l">
              <a:defRPr/>
            </a:pPr>
            <a:r>
              <a:rPr lang="en-US" sz="2000">
                <a:solidFill>
                  <a:srgbClr val="002060"/>
                </a:solidFill>
              </a:rPr>
              <a:t>N</a:t>
            </a:r>
            <a:r>
              <a:rPr lang="ru-RU" sz="2000">
                <a:solidFill>
                  <a:srgbClr val="002060"/>
                </a:solidFill>
              </a:rPr>
              <a:t>-е уравнение будет являться следствием предыдущих уравнений.  </a:t>
            </a:r>
            <a:endParaRPr/>
          </a:p>
        </p:txBody>
      </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9525001" y="4402138"/>
          <a:ext cx="500063" cy="527050"/>
        </p:xfrm>
        <a:graphic>
          <a:graphicData uri="http://schemas.openxmlformats.org/presentationml/2006/ole">
            <p:oleObj name="oleObj" imgW="240665" imgH="252730" progId="Equation.DSMT4">
              <p:embed/>
              <p:pic>
                <p:nvPicPr>
                  <p:cNvPr id="19" name="Object 15"/>
                  <p:cNvPicPr/>
                  <p:nvPr/>
                </p:nvPicPr>
                <p:blipFill>
                  <a:blip r:embed="rId4">
                    <a:extLst>
                      <a:ext uri="{96DAC541-7B7A-43D3-8B79-37D633B846F1}">
                        <asvg:svgBlip xmlns:asvg="http://schemas.microsoft.com/office/drawing/2016/SVG/main" r:embed="rId5"/>
                      </a:ext>
                    </a:extLst>
                  </a:blip>
                  <a:stretch/>
                </p:blipFill>
                <p:spPr bwMode="auto">
                  <a:xfrm>
                    <a:off x="9525001" y="4402138"/>
                    <a:ext cx="500063" cy="527050"/>
                  </a:xfrm>
                  <a:prstGeom prst="rect">
                    <a:avLst/>
                  </a:prstGeom>
                  <a:noFill/>
                  <a:ln>
                    <a:noFill/>
                  </a:ln>
                </p:spPr>
              </p:pic>
            </p:oleObj>
          </a:graphicData>
        </a:graphic>
      </p:graphicFrame>
      <p:pic>
        <p:nvPicPr>
          <p:cNvPr id="20" name="Picture 2" descr="Пример разветвленной электрической цепи."/>
          <p:cNvPicPr>
            <a:picLocks noChangeAspect="1" noChangeArrowheads="1"/>
          </p:cNvPicPr>
          <p:nvPr/>
        </p:nvPicPr>
        <p:blipFill>
          <a:blip r:embed="rId6"/>
          <a:stretch/>
        </p:blipFill>
        <p:spPr bwMode="auto">
          <a:xfrm>
            <a:off x="717831" y="856216"/>
            <a:ext cx="3697905" cy="2260520"/>
          </a:xfrm>
          <a:prstGeom prst="rect">
            <a:avLst/>
          </a:prstGeom>
          <a:noFill/>
          <a:ln>
            <a:noFill/>
          </a:ln>
        </p:spPr>
      </p:pic>
      <p:pic>
        <p:nvPicPr>
          <p:cNvPr id="1026" name="Picture 2" descr="Узел электрической цепи"/>
          <p:cNvPicPr>
            <a:picLocks noChangeAspect="1" noChangeArrowheads="1"/>
          </p:cNvPicPr>
          <p:nvPr/>
        </p:nvPicPr>
        <p:blipFill>
          <a:blip r:embed="rId7">
            <a:lum contrast="12000"/>
            <a:grayscl/>
          </a:blip>
          <a:stretch/>
        </p:blipFill>
        <p:spPr bwMode="auto">
          <a:xfrm>
            <a:off x="7986714" y="888391"/>
            <a:ext cx="3806541" cy="2305764"/>
          </a:xfrm>
          <a:prstGeom prst="rect">
            <a:avLst/>
          </a:prstGeom>
          <a:noFill/>
          <a:ln>
            <a:noFill/>
          </a:ln>
        </p:spPr>
      </p:pic>
      <p:sp>
        <p:nvSpPr>
          <p:cNvPr id="22" name="TextBox 21"/>
          <p:cNvSpPr txBox="1"/>
          <p:nvPr/>
        </p:nvSpPr>
        <p:spPr bwMode="auto">
          <a:xfrm>
            <a:off x="8441992" y="3194155"/>
            <a:ext cx="2895984" cy="646331"/>
          </a:xfrm>
          <a:prstGeom prst="rect">
            <a:avLst/>
          </a:prstGeom>
          <a:noFill/>
        </p:spPr>
        <p:txBody>
          <a:bodyPr wrap="square">
            <a:spAutoFit/>
          </a:bodyPr>
          <a:lstStyle/>
          <a:p>
            <a:pPr algn="ctr">
              <a:defRPr/>
            </a:pPr>
            <a:r>
              <a:rPr lang="ru-RU" sz="1800">
                <a:latin typeface="Times New Roman"/>
                <a:ea typeface="Times New Roman"/>
              </a:rPr>
              <a:t>Узел электрической цепи. </a:t>
            </a:r>
            <a:r>
              <a:rPr lang="en-US" sz="1800" i="1">
                <a:latin typeface="Times New Roman"/>
                <a:ea typeface="Times New Roman"/>
              </a:rPr>
              <a:t>I</a:t>
            </a:r>
            <a:r>
              <a:rPr lang="ru-RU" sz="1800" baseline="-25000">
                <a:latin typeface="Times New Roman"/>
                <a:ea typeface="Times New Roman"/>
              </a:rPr>
              <a:t>1</a:t>
            </a:r>
            <a:r>
              <a:rPr lang="ru-RU" sz="1800">
                <a:latin typeface="Times New Roman"/>
                <a:ea typeface="Times New Roman"/>
              </a:rPr>
              <a:t>, </a:t>
            </a:r>
            <a:r>
              <a:rPr lang="en-US" sz="1800" i="1">
                <a:latin typeface="Times New Roman"/>
                <a:ea typeface="Times New Roman"/>
              </a:rPr>
              <a:t>I</a:t>
            </a:r>
            <a:r>
              <a:rPr lang="ru-RU" sz="1800" baseline="-25000">
                <a:latin typeface="Times New Roman"/>
                <a:ea typeface="Times New Roman"/>
              </a:rPr>
              <a:t>2</a:t>
            </a:r>
            <a:r>
              <a:rPr lang="en-US" sz="1800">
                <a:latin typeface="Times New Roman"/>
                <a:ea typeface="Times New Roman"/>
              </a:rPr>
              <a:t> </a:t>
            </a:r>
            <a:r>
              <a:rPr lang="ru-RU" sz="1800">
                <a:latin typeface="Times New Roman"/>
                <a:ea typeface="Times New Roman"/>
              </a:rPr>
              <a:t>&gt;</a:t>
            </a:r>
            <a:r>
              <a:rPr lang="en-US" sz="1800">
                <a:latin typeface="Times New Roman"/>
                <a:ea typeface="Times New Roman"/>
              </a:rPr>
              <a:t> </a:t>
            </a:r>
            <a:r>
              <a:rPr lang="ru-RU" sz="1800">
                <a:latin typeface="Times New Roman"/>
                <a:ea typeface="Times New Roman"/>
              </a:rPr>
              <a:t>0; </a:t>
            </a:r>
            <a:r>
              <a:rPr lang="en-US" sz="1800" i="1">
                <a:latin typeface="Times New Roman"/>
                <a:ea typeface="Times New Roman"/>
              </a:rPr>
              <a:t>I</a:t>
            </a:r>
            <a:r>
              <a:rPr lang="ru-RU" sz="1800" baseline="-25000">
                <a:latin typeface="Times New Roman"/>
                <a:ea typeface="Times New Roman"/>
              </a:rPr>
              <a:t>3</a:t>
            </a:r>
            <a:r>
              <a:rPr lang="ru-RU" sz="1800">
                <a:latin typeface="Times New Roman"/>
                <a:ea typeface="Times New Roman"/>
              </a:rPr>
              <a:t>, </a:t>
            </a:r>
            <a:r>
              <a:rPr lang="en-US" sz="1800" i="1">
                <a:latin typeface="Times New Roman"/>
                <a:ea typeface="Times New Roman"/>
              </a:rPr>
              <a:t>I</a:t>
            </a:r>
            <a:r>
              <a:rPr lang="ru-RU" sz="1800" baseline="-25000">
                <a:latin typeface="Times New Roman"/>
                <a:ea typeface="Times New Roman"/>
              </a:rPr>
              <a:t>4</a:t>
            </a:r>
            <a:r>
              <a:rPr lang="en-US" sz="1800">
                <a:latin typeface="Times New Roman"/>
                <a:ea typeface="Times New Roman"/>
              </a:rPr>
              <a:t> </a:t>
            </a:r>
            <a:r>
              <a:rPr lang="ru-RU" sz="1800">
                <a:latin typeface="Times New Roman"/>
                <a:ea typeface="Times New Roman"/>
              </a:rPr>
              <a:t>&lt;</a:t>
            </a:r>
            <a:r>
              <a:rPr lang="en-US" sz="1800">
                <a:latin typeface="Times New Roman"/>
                <a:ea typeface="Times New Roman"/>
              </a:rPr>
              <a:t> </a:t>
            </a:r>
            <a:r>
              <a:rPr lang="ru-RU" sz="1800">
                <a:latin typeface="Times New Roman"/>
                <a:ea typeface="Times New Roman"/>
              </a:rPr>
              <a:t>0</a:t>
            </a:r>
            <a:endParaRPr lang="ru-RU" sz="2800">
              <a:latin typeface="Times New Roman"/>
              <a:ea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9463" name="Rectangle 4"/>
          <p:cNvSpPr>
            <a:spLocks noChangeArrowheads="1" noGrp="1"/>
          </p:cNvSpPr>
          <p:nvPr>
            <p:ph type="title"/>
          </p:nvPr>
        </p:nvSpPr>
        <p:spPr bwMode="auto">
          <a:xfrm>
            <a:off x="1398793" y="28575"/>
            <a:ext cx="4768645" cy="758824"/>
          </a:xfrm>
        </p:spPr>
        <p:txBody>
          <a:bodyPr>
            <a:normAutofit/>
          </a:bodyPr>
          <a:lstStyle/>
          <a:p>
            <a:pPr>
              <a:defRPr/>
            </a:pPr>
            <a:r>
              <a:rPr lang="ru-RU" sz="2200" b="1">
                <a:latin typeface="Times New Roman"/>
                <a:cs typeface="Times New Roman"/>
              </a:rPr>
              <a:t>ВТОРОЕ ПРАВИЛО КИРХГОФА</a:t>
            </a:r>
            <a:endParaRPr lang="ru-RU" sz="2200" b="1">
              <a:solidFill>
                <a:srgbClr val="33CC33"/>
              </a:solidFill>
              <a:latin typeface="Times New Roman"/>
              <a:cs typeface="Times New Roman"/>
            </a:endParaRPr>
          </a:p>
        </p:txBody>
      </p:sp>
      <p:sp>
        <p:nvSpPr>
          <p:cNvPr id="8" name="TextBox 7"/>
          <p:cNvSpPr txBox="1">
            <a:spLocks noChangeArrowheads="1"/>
          </p:cNvSpPr>
          <p:nvPr/>
        </p:nvSpPr>
        <p:spPr bwMode="auto">
          <a:xfrm>
            <a:off x="781318" y="597692"/>
            <a:ext cx="5993108" cy="830997"/>
          </a:xfrm>
          <a:prstGeom prst="rect">
            <a:avLst/>
          </a:prstGeom>
          <a:noFill/>
          <a:ln>
            <a:noFill/>
          </a:ln>
        </p:spPr>
        <p:txBody>
          <a:bodyPr wrap="square">
            <a:spAutoFit/>
          </a:bodyPr>
          <a:lstStyle>
            <a:lvl1pPr>
              <a:defRPr>
                <a:solidFill>
                  <a:schemeClr val="tx1"/>
                </a:solidFill>
                <a:latin typeface="Verdana"/>
              </a:defRPr>
            </a:lvl1pPr>
            <a:lvl2pPr marL="742950" indent="-285750">
              <a:defRPr>
                <a:solidFill>
                  <a:schemeClr val="tx1"/>
                </a:solidFill>
                <a:latin typeface="Verdana"/>
              </a:defRPr>
            </a:lvl2pPr>
            <a:lvl3pPr marL="1143000" indent="-228600">
              <a:defRPr>
                <a:solidFill>
                  <a:schemeClr val="tx1"/>
                </a:solidFill>
                <a:latin typeface="Verdana"/>
              </a:defRPr>
            </a:lvl3pPr>
            <a:lvl4pPr marL="1600200" indent="-228600">
              <a:defRPr>
                <a:solidFill>
                  <a:schemeClr val="tx1"/>
                </a:solidFill>
                <a:latin typeface="Verdana"/>
              </a:defRPr>
            </a:lvl4pPr>
            <a:lvl5pPr marL="2057400" indent="-228600">
              <a:defRPr>
                <a:solidFill>
                  <a:schemeClr val="tx1"/>
                </a:solidFill>
                <a:latin typeface="Verdana"/>
              </a:defRPr>
            </a:lvl5pPr>
            <a:lvl6pPr marL="2514600" indent="-228600" algn="r">
              <a:spcBef>
                <a:spcPts val="0"/>
              </a:spcBef>
              <a:spcAft>
                <a:spcPts val="0"/>
              </a:spcAft>
              <a:defRPr>
                <a:solidFill>
                  <a:schemeClr val="tx1"/>
                </a:solidFill>
                <a:latin typeface="Verdana"/>
              </a:defRPr>
            </a:lvl6pPr>
            <a:lvl7pPr marL="2971800" indent="-228600" algn="r">
              <a:spcBef>
                <a:spcPts val="0"/>
              </a:spcBef>
              <a:spcAft>
                <a:spcPts val="0"/>
              </a:spcAft>
              <a:defRPr>
                <a:solidFill>
                  <a:schemeClr val="tx1"/>
                </a:solidFill>
                <a:latin typeface="Verdana"/>
              </a:defRPr>
            </a:lvl7pPr>
            <a:lvl8pPr marL="3429000" indent="-228600" algn="r">
              <a:spcBef>
                <a:spcPts val="0"/>
              </a:spcBef>
              <a:spcAft>
                <a:spcPts val="0"/>
              </a:spcAft>
              <a:defRPr>
                <a:solidFill>
                  <a:schemeClr val="tx1"/>
                </a:solidFill>
                <a:latin typeface="Verdana"/>
              </a:defRPr>
            </a:lvl8pPr>
            <a:lvl9pPr marL="3886200" indent="-228600" algn="r">
              <a:spcBef>
                <a:spcPts val="0"/>
              </a:spcBef>
              <a:spcAft>
                <a:spcPts val="0"/>
              </a:spcAft>
              <a:defRPr>
                <a:solidFill>
                  <a:schemeClr val="tx1"/>
                </a:solidFill>
                <a:latin typeface="Verdana"/>
              </a:defRPr>
            </a:lvl9pPr>
          </a:lstStyle>
          <a:p>
            <a:pPr algn="l">
              <a:defRPr/>
            </a:pPr>
            <a:r>
              <a:rPr lang="ru-RU" sz="2000">
                <a:solidFill>
                  <a:srgbClr val="002060"/>
                </a:solidFill>
              </a:rPr>
              <a:t>Второе правило относится к любому </a:t>
            </a:r>
            <a:endParaRPr/>
          </a:p>
          <a:p>
            <a:pPr algn="l">
              <a:defRPr/>
            </a:pPr>
            <a:r>
              <a:rPr lang="ru-RU" sz="2000">
                <a:solidFill>
                  <a:srgbClr val="002060"/>
                </a:solidFill>
              </a:rPr>
              <a:t>замкнутому контуру (например </a:t>
            </a:r>
            <a:r>
              <a:rPr lang="ru-RU" sz="2800" i="1">
                <a:solidFill>
                  <a:srgbClr val="002060"/>
                </a:solidFill>
                <a:latin typeface="Times New Roman"/>
                <a:cs typeface="Times New Roman"/>
              </a:rPr>
              <a:t>а</a:t>
            </a:r>
            <a:r>
              <a:rPr lang="en-US" sz="2800" i="1">
                <a:solidFill>
                  <a:srgbClr val="002060"/>
                </a:solidFill>
                <a:latin typeface="Times New Roman"/>
                <a:cs typeface="Times New Roman"/>
              </a:rPr>
              <a:t>-b-c-a</a:t>
            </a:r>
            <a:r>
              <a:rPr lang="en-US" sz="2000">
                <a:solidFill>
                  <a:srgbClr val="002060"/>
                </a:solidFill>
              </a:rPr>
              <a:t>).</a:t>
            </a:r>
            <a:r>
              <a:rPr lang="ru-RU" sz="2000">
                <a:solidFill>
                  <a:srgbClr val="002060"/>
                </a:solidFill>
              </a:rPr>
              <a:t>  </a:t>
            </a:r>
            <a:endParaRPr/>
          </a:p>
        </p:txBody>
      </p:sp>
      <p:sp>
        <p:nvSpPr>
          <p:cNvPr id="9" name="TextBox 8"/>
          <p:cNvSpPr txBox="1">
            <a:spLocks noChangeArrowheads="1"/>
          </p:cNvSpPr>
          <p:nvPr/>
        </p:nvSpPr>
        <p:spPr bwMode="auto">
          <a:xfrm>
            <a:off x="1251744" y="1402798"/>
            <a:ext cx="4627563" cy="400050"/>
          </a:xfrm>
          <a:prstGeom prst="rect">
            <a:avLst/>
          </a:prstGeom>
          <a:noFill/>
          <a:ln>
            <a:noFill/>
          </a:ln>
        </p:spPr>
        <p:txBody>
          <a:bodyPr wrap="none">
            <a:spAutoFit/>
          </a:bodyPr>
          <a:lstStyle>
            <a:lvl1pPr>
              <a:defRPr>
                <a:solidFill>
                  <a:schemeClr val="tx1"/>
                </a:solidFill>
                <a:latin typeface="Verdana"/>
              </a:defRPr>
            </a:lvl1pPr>
            <a:lvl2pPr marL="742950" indent="-285750">
              <a:defRPr>
                <a:solidFill>
                  <a:schemeClr val="tx1"/>
                </a:solidFill>
                <a:latin typeface="Verdana"/>
              </a:defRPr>
            </a:lvl2pPr>
            <a:lvl3pPr marL="1143000" indent="-228600">
              <a:defRPr>
                <a:solidFill>
                  <a:schemeClr val="tx1"/>
                </a:solidFill>
                <a:latin typeface="Verdana"/>
              </a:defRPr>
            </a:lvl3pPr>
            <a:lvl4pPr marL="1600200" indent="-228600">
              <a:defRPr>
                <a:solidFill>
                  <a:schemeClr val="tx1"/>
                </a:solidFill>
                <a:latin typeface="Verdana"/>
              </a:defRPr>
            </a:lvl4pPr>
            <a:lvl5pPr marL="2057400" indent="-228600">
              <a:defRPr>
                <a:solidFill>
                  <a:schemeClr val="tx1"/>
                </a:solidFill>
                <a:latin typeface="Verdana"/>
              </a:defRPr>
            </a:lvl5pPr>
            <a:lvl6pPr marL="2514600" indent="-228600" algn="r">
              <a:spcBef>
                <a:spcPts val="0"/>
              </a:spcBef>
              <a:spcAft>
                <a:spcPts val="0"/>
              </a:spcAft>
              <a:defRPr>
                <a:solidFill>
                  <a:schemeClr val="tx1"/>
                </a:solidFill>
                <a:latin typeface="Verdana"/>
              </a:defRPr>
            </a:lvl6pPr>
            <a:lvl7pPr marL="2971800" indent="-228600" algn="r">
              <a:spcBef>
                <a:spcPts val="0"/>
              </a:spcBef>
              <a:spcAft>
                <a:spcPts val="0"/>
              </a:spcAft>
              <a:defRPr>
                <a:solidFill>
                  <a:schemeClr val="tx1"/>
                </a:solidFill>
                <a:latin typeface="Verdana"/>
              </a:defRPr>
            </a:lvl7pPr>
            <a:lvl8pPr marL="3429000" indent="-228600" algn="r">
              <a:spcBef>
                <a:spcPts val="0"/>
              </a:spcBef>
              <a:spcAft>
                <a:spcPts val="0"/>
              </a:spcAft>
              <a:defRPr>
                <a:solidFill>
                  <a:schemeClr val="tx1"/>
                </a:solidFill>
                <a:latin typeface="Verdana"/>
              </a:defRPr>
            </a:lvl8pPr>
            <a:lvl9pPr marL="3886200" indent="-228600" algn="r">
              <a:spcBef>
                <a:spcPts val="0"/>
              </a:spcBef>
              <a:spcAft>
                <a:spcPts val="0"/>
              </a:spcAft>
              <a:defRPr>
                <a:solidFill>
                  <a:schemeClr val="tx1"/>
                </a:solidFill>
                <a:latin typeface="Verdana"/>
              </a:defRPr>
            </a:lvl9pPr>
          </a:lstStyle>
          <a:p>
            <a:pPr algn="l">
              <a:defRPr/>
            </a:pPr>
            <a:r>
              <a:rPr lang="ru-RU" sz="2000"/>
              <a:t>Зададимся направлением обхода</a:t>
            </a:r>
            <a:endParaRPr/>
          </a:p>
        </p:txBody>
      </p:sp>
      <p:sp>
        <p:nvSpPr>
          <p:cNvPr id="10" name="TextBox 9"/>
          <p:cNvSpPr txBox="1">
            <a:spLocks noChangeArrowheads="1"/>
          </p:cNvSpPr>
          <p:nvPr/>
        </p:nvSpPr>
        <p:spPr bwMode="auto">
          <a:xfrm>
            <a:off x="1582737" y="1781126"/>
            <a:ext cx="4598988" cy="400050"/>
          </a:xfrm>
          <a:prstGeom prst="rect">
            <a:avLst/>
          </a:prstGeom>
          <a:noFill/>
          <a:ln>
            <a:noFill/>
          </a:ln>
        </p:spPr>
        <p:txBody>
          <a:bodyPr wrap="none">
            <a:spAutoFit/>
          </a:bodyPr>
          <a:lstStyle>
            <a:lvl1pPr>
              <a:defRPr>
                <a:solidFill>
                  <a:schemeClr val="tx1"/>
                </a:solidFill>
                <a:latin typeface="Verdana"/>
              </a:defRPr>
            </a:lvl1pPr>
            <a:lvl2pPr marL="742950" indent="-285750">
              <a:defRPr>
                <a:solidFill>
                  <a:schemeClr val="tx1"/>
                </a:solidFill>
                <a:latin typeface="Verdana"/>
              </a:defRPr>
            </a:lvl2pPr>
            <a:lvl3pPr marL="1143000" indent="-228600">
              <a:defRPr>
                <a:solidFill>
                  <a:schemeClr val="tx1"/>
                </a:solidFill>
                <a:latin typeface="Verdana"/>
              </a:defRPr>
            </a:lvl3pPr>
            <a:lvl4pPr marL="1600200" indent="-228600">
              <a:defRPr>
                <a:solidFill>
                  <a:schemeClr val="tx1"/>
                </a:solidFill>
                <a:latin typeface="Verdana"/>
              </a:defRPr>
            </a:lvl4pPr>
            <a:lvl5pPr marL="2057400" indent="-228600">
              <a:defRPr>
                <a:solidFill>
                  <a:schemeClr val="tx1"/>
                </a:solidFill>
                <a:latin typeface="Verdana"/>
              </a:defRPr>
            </a:lvl5pPr>
            <a:lvl6pPr marL="2514600" indent="-228600" algn="r">
              <a:spcBef>
                <a:spcPts val="0"/>
              </a:spcBef>
              <a:spcAft>
                <a:spcPts val="0"/>
              </a:spcAft>
              <a:defRPr>
                <a:solidFill>
                  <a:schemeClr val="tx1"/>
                </a:solidFill>
                <a:latin typeface="Verdana"/>
              </a:defRPr>
            </a:lvl6pPr>
            <a:lvl7pPr marL="2971800" indent="-228600" algn="r">
              <a:spcBef>
                <a:spcPts val="0"/>
              </a:spcBef>
              <a:spcAft>
                <a:spcPts val="0"/>
              </a:spcAft>
              <a:defRPr>
                <a:solidFill>
                  <a:schemeClr val="tx1"/>
                </a:solidFill>
                <a:latin typeface="Verdana"/>
              </a:defRPr>
            </a:lvl7pPr>
            <a:lvl8pPr marL="3429000" indent="-228600" algn="r">
              <a:spcBef>
                <a:spcPts val="0"/>
              </a:spcBef>
              <a:spcAft>
                <a:spcPts val="0"/>
              </a:spcAft>
              <a:defRPr>
                <a:solidFill>
                  <a:schemeClr val="tx1"/>
                </a:solidFill>
                <a:latin typeface="Verdana"/>
              </a:defRPr>
            </a:lvl8pPr>
            <a:lvl9pPr marL="3886200" indent="-228600" algn="r">
              <a:spcBef>
                <a:spcPts val="0"/>
              </a:spcBef>
              <a:spcAft>
                <a:spcPts val="0"/>
              </a:spcAft>
              <a:defRPr>
                <a:solidFill>
                  <a:schemeClr val="tx1"/>
                </a:solidFill>
                <a:latin typeface="Verdana"/>
              </a:defRPr>
            </a:lvl9pPr>
          </a:lstStyle>
          <a:p>
            <a:pPr algn="l">
              <a:defRPr/>
            </a:pPr>
            <a:r>
              <a:rPr lang="ru-RU" sz="2000"/>
              <a:t>(например, по часовой стрелке)</a:t>
            </a:r>
            <a:endParaRPr/>
          </a:p>
        </p:txBody>
      </p:sp>
      <p:sp>
        <p:nvSpPr>
          <p:cNvPr id="11" name="TextBox 10"/>
          <p:cNvSpPr txBox="1">
            <a:spLocks noChangeArrowheads="1"/>
          </p:cNvSpPr>
          <p:nvPr/>
        </p:nvSpPr>
        <p:spPr bwMode="auto">
          <a:xfrm>
            <a:off x="578005" y="2469042"/>
            <a:ext cx="3876008" cy="1015663"/>
          </a:xfrm>
          <a:prstGeom prst="rect">
            <a:avLst/>
          </a:prstGeom>
          <a:noFill/>
          <a:ln>
            <a:noFill/>
          </a:ln>
        </p:spPr>
        <p:txBody>
          <a:bodyPr wrap="square">
            <a:spAutoFit/>
          </a:bodyPr>
          <a:lstStyle>
            <a:lvl1pPr>
              <a:defRPr>
                <a:solidFill>
                  <a:schemeClr val="tx1"/>
                </a:solidFill>
                <a:latin typeface="Verdana"/>
              </a:defRPr>
            </a:lvl1pPr>
            <a:lvl2pPr marL="742950" indent="-285750">
              <a:defRPr>
                <a:solidFill>
                  <a:schemeClr val="tx1"/>
                </a:solidFill>
                <a:latin typeface="Verdana"/>
              </a:defRPr>
            </a:lvl2pPr>
            <a:lvl3pPr marL="1143000" indent="-228600">
              <a:defRPr>
                <a:solidFill>
                  <a:schemeClr val="tx1"/>
                </a:solidFill>
                <a:latin typeface="Verdana"/>
              </a:defRPr>
            </a:lvl3pPr>
            <a:lvl4pPr marL="1600200" indent="-228600">
              <a:defRPr>
                <a:solidFill>
                  <a:schemeClr val="tx1"/>
                </a:solidFill>
                <a:latin typeface="Verdana"/>
              </a:defRPr>
            </a:lvl4pPr>
            <a:lvl5pPr marL="2057400" indent="-228600">
              <a:defRPr>
                <a:solidFill>
                  <a:schemeClr val="tx1"/>
                </a:solidFill>
                <a:latin typeface="Verdana"/>
              </a:defRPr>
            </a:lvl5pPr>
            <a:lvl6pPr marL="2514600" indent="-228600" algn="r">
              <a:spcBef>
                <a:spcPts val="0"/>
              </a:spcBef>
              <a:spcAft>
                <a:spcPts val="0"/>
              </a:spcAft>
              <a:defRPr>
                <a:solidFill>
                  <a:schemeClr val="tx1"/>
                </a:solidFill>
                <a:latin typeface="Verdana"/>
              </a:defRPr>
            </a:lvl6pPr>
            <a:lvl7pPr marL="2971800" indent="-228600" algn="r">
              <a:spcBef>
                <a:spcPts val="0"/>
              </a:spcBef>
              <a:spcAft>
                <a:spcPts val="0"/>
              </a:spcAft>
              <a:defRPr>
                <a:solidFill>
                  <a:schemeClr val="tx1"/>
                </a:solidFill>
                <a:latin typeface="Verdana"/>
              </a:defRPr>
            </a:lvl7pPr>
            <a:lvl8pPr marL="3429000" indent="-228600" algn="r">
              <a:spcBef>
                <a:spcPts val="0"/>
              </a:spcBef>
              <a:spcAft>
                <a:spcPts val="0"/>
              </a:spcAft>
              <a:defRPr>
                <a:solidFill>
                  <a:schemeClr val="tx1"/>
                </a:solidFill>
                <a:latin typeface="Verdana"/>
              </a:defRPr>
            </a:lvl8pPr>
            <a:lvl9pPr marL="3886200" indent="-228600" algn="r">
              <a:spcBef>
                <a:spcPts val="0"/>
              </a:spcBef>
              <a:spcAft>
                <a:spcPts val="0"/>
              </a:spcAft>
              <a:defRPr>
                <a:solidFill>
                  <a:schemeClr val="tx1"/>
                </a:solidFill>
                <a:latin typeface="Verdana"/>
              </a:defRPr>
            </a:lvl9pPr>
          </a:lstStyle>
          <a:p>
            <a:pPr>
              <a:defRPr/>
            </a:pPr>
            <a:r>
              <a:rPr lang="ru-RU" sz="2000"/>
              <a:t>и применим ко всем </a:t>
            </a:r>
            <a:r>
              <a:rPr lang="ru-RU" sz="2000"/>
              <a:t>неразветвлённым</a:t>
            </a:r>
            <a:r>
              <a:rPr lang="ru-RU" sz="2000"/>
              <a:t> участкам обобщенный закон Ома: </a:t>
            </a:r>
            <a:endParaRPr/>
          </a:p>
        </p:txBody>
      </p:sp>
      <p:sp>
        <p:nvSpPr>
          <p:cNvPr id="12" name="Object 5"/>
          <p:cNvSpPr txBox="1"/>
          <p:nvPr/>
        </p:nvSpPr>
        <p:spPr bwMode="auto">
          <a:xfrm>
            <a:off x="4534534" y="2548614"/>
            <a:ext cx="3430959" cy="1608934"/>
          </a:xfrm>
          <a:prstGeom prst="rect">
            <a:avLst/>
          </a:prstGeom>
          <a:noFill/>
          <a:ln>
            <a:noFill/>
          </a:ln>
          <a:effectLst/>
        </p:spPr>
        <p:txBody>
          <a:bodyPr>
            <a:no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left"/>
                    </m:oMathParaPr>
                    <m:oMath>
                      <m:sSub>
                        <m:sSubPr>
                          <m:ctrlPr>
                            <a:rPr lang="ru-RU" sz="2400" i="1">
                              <a:solidFill>
                                <a:srgbClr val="000000"/>
                              </a:solidFill>
                              <a:latin typeface="Cambria Math"/>
                              <a:ea typeface="Cambria Math"/>
                              <a:cs typeface="Cambria Math"/>
                            </a:rPr>
                          </m:ctrlPr>
                        </m:sSubPr>
                        <m:e>
                          <m:r>
                            <m:rPr/>
                            <a:rPr lang="ru-RU" sz="2400" i="1">
                              <a:solidFill>
                                <a:srgbClr val="000000"/>
                              </a:solidFill>
                              <a:latin typeface="Cambria Math"/>
                            </a:rPr>
                            <m:t>𝐼</m:t>
                          </m:r>
                        </m:e>
                        <m:sub>
                          <m:r>
                            <m:rPr/>
                            <a:rPr lang="ru-RU" sz="2400" i="1">
                              <a:solidFill>
                                <a:srgbClr val="000000"/>
                              </a:solidFill>
                              <a:latin typeface="Cambria Math"/>
                            </a:rPr>
                            <m:t>1</m:t>
                          </m:r>
                        </m:sub>
                      </m:sSub>
                      <m:sSub>
                        <m:sSubPr>
                          <m:ctrlPr>
                            <a:rPr lang="ru-RU" sz="2400" i="1">
                              <a:solidFill>
                                <a:srgbClr val="000000"/>
                              </a:solidFill>
                              <a:latin typeface="Cambria Math"/>
                              <a:ea typeface="Cambria Math"/>
                              <a:cs typeface="Cambria Math"/>
                            </a:rPr>
                          </m:ctrlPr>
                        </m:sSubPr>
                        <m:e>
                          <m:r>
                            <m:rPr/>
                            <a:rPr lang="ru-RU" sz="2400" i="1">
                              <a:solidFill>
                                <a:srgbClr val="000000"/>
                              </a:solidFill>
                              <a:latin typeface="Cambria Math"/>
                            </a:rPr>
                            <m:t>𝑅</m:t>
                          </m:r>
                        </m:e>
                        <m:sub>
                          <m:r>
                            <m:rPr/>
                            <a:rPr lang="ru-RU" sz="2400" i="1">
                              <a:solidFill>
                                <a:srgbClr val="000000"/>
                              </a:solidFill>
                              <a:latin typeface="Cambria Math"/>
                            </a:rPr>
                            <m:t>1</m:t>
                          </m:r>
                        </m:sub>
                      </m:sSub>
                      <m:r>
                        <m:rPr/>
                        <a:rPr lang="ru-RU" sz="2400" i="1">
                          <a:solidFill>
                            <a:srgbClr val="000000"/>
                          </a:solidFill>
                          <a:latin typeface="Cambria Math"/>
                        </a:rPr>
                        <m:t>=</m:t>
                      </m:r>
                      <m:sSub>
                        <m:sSubPr>
                          <m:ctrlPr>
                            <a:rPr lang="ru-RU" sz="2400" i="1">
                              <a:solidFill>
                                <a:srgbClr val="000000"/>
                              </a:solidFill>
                              <a:latin typeface="Cambria Math"/>
                              <a:ea typeface="Cambria Math"/>
                              <a:cs typeface="Cambria Math"/>
                            </a:rPr>
                          </m:ctrlPr>
                        </m:sSubPr>
                        <m:e>
                          <m:r>
                            <m:rPr/>
                            <a:rPr lang="ru-RU" sz="2400" i="1">
                              <a:solidFill>
                                <a:srgbClr val="000000"/>
                              </a:solidFill>
                              <a:latin typeface="Cambria Math"/>
                            </a:rPr>
                            <m:t>𝜑</m:t>
                          </m:r>
                        </m:e>
                        <m:sub>
                          <m:r>
                            <m:rPr/>
                            <a:rPr lang="en-US" sz="2400" b="0" i="1">
                              <a:solidFill>
                                <a:srgbClr val="000000"/>
                              </a:solidFill>
                              <a:latin typeface="Cambria Math"/>
                            </a:rPr>
                            <m:t>𝑎</m:t>
                          </m:r>
                        </m:sub>
                      </m:sSub>
                      <m:r>
                        <m:rPr/>
                        <a:rPr lang="ru-RU" sz="2400" i="1">
                          <a:solidFill>
                            <a:srgbClr val="000000"/>
                          </a:solidFill>
                          <a:latin typeface="Cambria Math"/>
                        </a:rPr>
                        <m:t>−</m:t>
                      </m:r>
                      <m:sSub>
                        <m:sSubPr>
                          <m:ctrlPr>
                            <a:rPr lang="ru-RU" sz="2400" i="1">
                              <a:solidFill>
                                <a:srgbClr val="000000"/>
                              </a:solidFill>
                              <a:latin typeface="Cambria Math"/>
                              <a:ea typeface="Cambria Math"/>
                              <a:cs typeface="Cambria Math"/>
                            </a:rPr>
                          </m:ctrlPr>
                        </m:sSubPr>
                        <m:e>
                          <m:r>
                            <m:rPr/>
                            <a:rPr lang="ru-RU" sz="2400" i="1">
                              <a:solidFill>
                                <a:srgbClr val="000000"/>
                              </a:solidFill>
                              <a:latin typeface="Cambria Math"/>
                            </a:rPr>
                            <m:t>𝜑</m:t>
                          </m:r>
                        </m:e>
                        <m:sub>
                          <m:r>
                            <m:rPr/>
                            <a:rPr lang="en-US" sz="2400" b="0" i="1">
                              <a:solidFill>
                                <a:srgbClr val="000000"/>
                              </a:solidFill>
                              <a:latin typeface="Cambria Math"/>
                            </a:rPr>
                            <m:t>𝑏</m:t>
                          </m:r>
                        </m:sub>
                      </m:sSub>
                      <m:r>
                        <m:rPr/>
                        <a:rPr lang="ru-RU" sz="2400" i="1">
                          <a:solidFill>
                            <a:srgbClr val="000000"/>
                          </a:solidFill>
                          <a:latin typeface="Cambria Math"/>
                        </a:rPr>
                        <m:t>+</m:t>
                      </m:r>
                      <m:sSub>
                        <m:sSubPr>
                          <m:ctrlPr>
                            <a:rPr lang="ru-RU" sz="2400" i="1">
                              <a:solidFill>
                                <a:srgbClr val="000000"/>
                              </a:solidFill>
                              <a:latin typeface="Cambria Math"/>
                              <a:ea typeface="Cambria Math"/>
                              <a:cs typeface="Cambria Math"/>
                            </a:rPr>
                          </m:ctrlPr>
                        </m:sSubPr>
                        <m:e>
                          <m:r>
                            <m:rPr/>
                            <a:rPr lang="ru-RU" sz="2400" i="1">
                              <a:solidFill>
                                <a:srgbClr val="000000"/>
                              </a:solidFill>
                              <a:latin typeface="Cambria Math"/>
                            </a:rPr>
                            <m:t>𝜀</m:t>
                          </m:r>
                        </m:e>
                        <m:sub>
                          <m:r>
                            <m:rPr/>
                            <a:rPr lang="ru-RU" sz="2400" i="1">
                              <a:solidFill>
                                <a:srgbClr val="000000"/>
                              </a:solidFill>
                              <a:latin typeface="Cambria Math"/>
                            </a:rPr>
                            <m:t>1</m:t>
                          </m:r>
                        </m:sub>
                      </m:sSub>
                      <m:r>
                        <m:rPr/>
                        <a:rPr lang="ru-RU" sz="2400" i="1">
                          <a:solidFill>
                            <a:srgbClr val="000000"/>
                          </a:solidFill>
                          <a:latin typeface="Cambria Math"/>
                        </a:rPr>
                        <m:t>,</m:t>
                      </m:r>
                    </m:oMath>
                  </m:oMathPara>
                </a14:m>
              </mc:Choice>
              <mc:Fallback/>
            </mc:AlternateContent>
            <a:endParaRPr lang="en-US" sz="2400"/>
          </a:p>
          <a:p>
            <a:pPr>
              <a:defRPr/>
            </a:pPr>
            <mc:AlternateContent xmlns:mc="http://schemas.openxmlformats.org/markup-compatibility/2006" xmlns:m="http://schemas.openxmlformats.org/officeDocument/2006/math">
              <mc:Choice xmlns:a14="http://schemas.microsoft.com/office/drawing/2010/main" Requires="a14">
                <a14:m>
                  <m:oMathPara>
                    <m:oMathParaPr>
                      <m:jc m:val="left"/>
                    </m:oMathParaPr>
                    <m:oMath>
                      <m:sSub>
                        <m:sSubPr>
                          <m:ctrlPr>
                            <a:rPr lang="ru-RU" sz="2400" i="1">
                              <a:solidFill>
                                <a:srgbClr val="000000"/>
                              </a:solidFill>
                              <a:latin typeface="Cambria Math"/>
                              <a:ea typeface="Cambria Math"/>
                              <a:cs typeface="Cambria Math"/>
                            </a:rPr>
                          </m:ctrlPr>
                        </m:sSubPr>
                        <m:e>
                          <m:r>
                            <m:rPr/>
                            <a:rPr lang="en-US" sz="2400" b="0" i="1">
                              <a:solidFill>
                                <a:srgbClr val="000000"/>
                              </a:solidFill>
                              <a:latin typeface="Cambria Math"/>
                            </a:rPr>
                            <m:t>−</m:t>
                          </m:r>
                          <m:r>
                            <m:rPr/>
                            <a:rPr lang="ru-RU" sz="2400" i="1">
                              <a:solidFill>
                                <a:srgbClr val="000000"/>
                              </a:solidFill>
                              <a:latin typeface="Cambria Math"/>
                            </a:rPr>
                            <m:t>𝐼</m:t>
                          </m:r>
                        </m:e>
                        <m:sub>
                          <m:r>
                            <m:rPr/>
                            <a:rPr lang="en-US" sz="2400" b="0" i="1">
                              <a:solidFill>
                                <a:srgbClr val="000000"/>
                              </a:solidFill>
                              <a:latin typeface="Cambria Math"/>
                            </a:rPr>
                            <m:t>2</m:t>
                          </m:r>
                        </m:sub>
                      </m:sSub>
                      <m:sSub>
                        <m:sSubPr>
                          <m:ctrlPr>
                            <a:rPr lang="ru-RU" sz="2400" i="1">
                              <a:solidFill>
                                <a:srgbClr val="000000"/>
                              </a:solidFill>
                              <a:latin typeface="Cambria Math"/>
                              <a:ea typeface="Cambria Math"/>
                              <a:cs typeface="Cambria Math"/>
                            </a:rPr>
                          </m:ctrlPr>
                        </m:sSubPr>
                        <m:e>
                          <m:r>
                            <m:rPr/>
                            <a:rPr lang="ru-RU" sz="2400" i="1">
                              <a:solidFill>
                                <a:srgbClr val="000000"/>
                              </a:solidFill>
                              <a:latin typeface="Cambria Math"/>
                            </a:rPr>
                            <m:t>𝑅</m:t>
                          </m:r>
                        </m:e>
                        <m:sub>
                          <m:r>
                            <m:rPr/>
                            <a:rPr lang="en-US" sz="2400" b="0" i="1">
                              <a:solidFill>
                                <a:srgbClr val="000000"/>
                              </a:solidFill>
                              <a:latin typeface="Cambria Math"/>
                            </a:rPr>
                            <m:t>2</m:t>
                          </m:r>
                        </m:sub>
                      </m:sSub>
                      <m:r>
                        <m:rPr/>
                        <a:rPr lang="ru-RU" sz="2400" i="1">
                          <a:solidFill>
                            <a:srgbClr val="000000"/>
                          </a:solidFill>
                          <a:latin typeface="Cambria Math"/>
                        </a:rPr>
                        <m:t>=</m:t>
                      </m:r>
                      <m:sSub>
                        <m:sSubPr>
                          <m:ctrlPr>
                            <a:rPr lang="ru-RU" sz="2400" i="1">
                              <a:solidFill>
                                <a:srgbClr val="000000"/>
                              </a:solidFill>
                              <a:latin typeface="Cambria Math"/>
                              <a:ea typeface="Cambria Math"/>
                              <a:cs typeface="Cambria Math"/>
                            </a:rPr>
                          </m:ctrlPr>
                        </m:sSubPr>
                        <m:e>
                          <m:r>
                            <m:rPr/>
                            <a:rPr lang="ru-RU" sz="2400" i="1">
                              <a:solidFill>
                                <a:srgbClr val="000000"/>
                              </a:solidFill>
                              <a:latin typeface="Cambria Math"/>
                            </a:rPr>
                            <m:t>𝜑</m:t>
                          </m:r>
                        </m:e>
                        <m:sub>
                          <m:r>
                            <m:rPr/>
                            <a:rPr lang="en-US" sz="2400" b="0" i="1">
                              <a:solidFill>
                                <a:srgbClr val="000000"/>
                              </a:solidFill>
                              <a:latin typeface="Cambria Math"/>
                            </a:rPr>
                            <m:t>𝑏</m:t>
                          </m:r>
                        </m:sub>
                      </m:sSub>
                      <m:r>
                        <m:rPr/>
                        <a:rPr lang="ru-RU" sz="2400" i="1">
                          <a:solidFill>
                            <a:srgbClr val="000000"/>
                          </a:solidFill>
                          <a:latin typeface="Cambria Math"/>
                        </a:rPr>
                        <m:t>−</m:t>
                      </m:r>
                      <m:sSub>
                        <m:sSubPr>
                          <m:ctrlPr>
                            <a:rPr lang="ru-RU" sz="2400" i="1">
                              <a:solidFill>
                                <a:srgbClr val="000000"/>
                              </a:solidFill>
                              <a:latin typeface="Cambria Math"/>
                              <a:ea typeface="Cambria Math"/>
                              <a:cs typeface="Cambria Math"/>
                            </a:rPr>
                          </m:ctrlPr>
                        </m:sSubPr>
                        <m:e>
                          <m:r>
                            <m:rPr/>
                            <a:rPr lang="ru-RU" sz="2400" i="1">
                              <a:solidFill>
                                <a:srgbClr val="000000"/>
                              </a:solidFill>
                              <a:latin typeface="Cambria Math"/>
                            </a:rPr>
                            <m:t>𝜑</m:t>
                          </m:r>
                        </m:e>
                        <m:sub>
                          <m:r>
                            <m:rPr/>
                            <a:rPr lang="en-US" sz="2400" b="0" i="1">
                              <a:solidFill>
                                <a:srgbClr val="000000"/>
                              </a:solidFill>
                              <a:latin typeface="Cambria Math"/>
                            </a:rPr>
                            <m:t>𝑐</m:t>
                          </m:r>
                        </m:sub>
                      </m:sSub>
                      <m:r>
                        <m:rPr/>
                        <a:rPr lang="en-US" sz="2400" b="0" i="1">
                          <a:solidFill>
                            <a:srgbClr val="000000"/>
                          </a:solidFill>
                          <a:latin typeface="Cambria Math"/>
                        </a:rPr>
                        <m:t>−</m:t>
                      </m:r>
                      <m:sSub>
                        <m:sSubPr>
                          <m:ctrlPr>
                            <a:rPr lang="ru-RU" sz="2400" i="1">
                              <a:solidFill>
                                <a:srgbClr val="000000"/>
                              </a:solidFill>
                              <a:latin typeface="Cambria Math"/>
                              <a:ea typeface="Cambria Math"/>
                              <a:cs typeface="Cambria Math"/>
                            </a:rPr>
                          </m:ctrlPr>
                        </m:sSubPr>
                        <m:e>
                          <m:r>
                            <m:rPr/>
                            <a:rPr lang="ru-RU" sz="2400" i="1">
                              <a:solidFill>
                                <a:srgbClr val="000000"/>
                              </a:solidFill>
                              <a:latin typeface="Cambria Math"/>
                            </a:rPr>
                            <m:t>𝜀</m:t>
                          </m:r>
                        </m:e>
                        <m:sub>
                          <m:r>
                            <m:rPr/>
                            <a:rPr lang="en-US" sz="2400" b="0" i="1">
                              <a:solidFill>
                                <a:srgbClr val="000000"/>
                              </a:solidFill>
                              <a:latin typeface="Cambria Math"/>
                            </a:rPr>
                            <m:t>2</m:t>
                          </m:r>
                        </m:sub>
                      </m:sSub>
                      <m:r>
                        <m:rPr/>
                        <a:rPr lang="ru-RU" sz="2400" i="1">
                          <a:solidFill>
                            <a:srgbClr val="000000"/>
                          </a:solidFill>
                          <a:latin typeface="Cambria Math"/>
                        </a:rPr>
                        <m:t>,</m:t>
                      </m:r>
                    </m:oMath>
                  </m:oMathPara>
                </a14:m>
              </mc:Choice>
              <mc:Fallback/>
            </mc:AlternateContent>
            <a:endParaRPr lang="en-US" sz="2400"/>
          </a:p>
          <a:p>
            <a:pPr>
              <a:defRPr/>
            </a:pPr>
            <mc:AlternateContent xmlns:mc="http://schemas.openxmlformats.org/markup-compatibility/2006" xmlns:m="http://schemas.openxmlformats.org/officeDocument/2006/math">
              <mc:Choice xmlns:a14="http://schemas.microsoft.com/office/drawing/2010/main" Requires="a14">
                <a14:m>
                  <m:oMathPara>
                    <m:oMathParaPr>
                      <m:jc m:val="left"/>
                    </m:oMathParaPr>
                    <m:oMath>
                      <m:sSub>
                        <m:sSubPr>
                          <m:ctrlPr>
                            <a:rPr lang="ru-RU" sz="2400" i="1">
                              <a:solidFill>
                                <a:srgbClr val="000000"/>
                              </a:solidFill>
                              <a:latin typeface="Cambria Math"/>
                              <a:ea typeface="Cambria Math"/>
                              <a:cs typeface="Cambria Math"/>
                            </a:rPr>
                          </m:ctrlPr>
                        </m:sSubPr>
                        <m:e>
                          <m:r>
                            <m:rPr/>
                            <a:rPr lang="ru-RU" sz="2400" i="1">
                              <a:solidFill>
                                <a:srgbClr val="000000"/>
                              </a:solidFill>
                              <a:latin typeface="Cambria Math"/>
                            </a:rPr>
                            <m:t>𝐼</m:t>
                          </m:r>
                        </m:e>
                        <m:sub>
                          <m:r>
                            <m:rPr/>
                            <a:rPr lang="en-US" sz="2400" b="0" i="1">
                              <a:solidFill>
                                <a:srgbClr val="000000"/>
                              </a:solidFill>
                              <a:latin typeface="Cambria Math"/>
                            </a:rPr>
                            <m:t>3</m:t>
                          </m:r>
                        </m:sub>
                      </m:sSub>
                      <m:sSub>
                        <m:sSubPr>
                          <m:ctrlPr>
                            <a:rPr lang="ru-RU" sz="2400" i="1">
                              <a:solidFill>
                                <a:srgbClr val="000000"/>
                              </a:solidFill>
                              <a:latin typeface="Cambria Math"/>
                              <a:ea typeface="Cambria Math"/>
                              <a:cs typeface="Cambria Math"/>
                            </a:rPr>
                          </m:ctrlPr>
                        </m:sSubPr>
                        <m:e>
                          <m:r>
                            <m:rPr/>
                            <a:rPr lang="ru-RU" sz="2400" i="1">
                              <a:solidFill>
                                <a:srgbClr val="000000"/>
                              </a:solidFill>
                              <a:latin typeface="Cambria Math"/>
                            </a:rPr>
                            <m:t>𝑅</m:t>
                          </m:r>
                        </m:e>
                        <m:sub>
                          <m:r>
                            <m:rPr/>
                            <a:rPr lang="en-US" sz="2400" b="0" i="1">
                              <a:solidFill>
                                <a:srgbClr val="000000"/>
                              </a:solidFill>
                              <a:latin typeface="Cambria Math"/>
                            </a:rPr>
                            <m:t>3</m:t>
                          </m:r>
                        </m:sub>
                      </m:sSub>
                      <m:r>
                        <m:rPr/>
                        <a:rPr lang="ru-RU" sz="2400" i="1">
                          <a:solidFill>
                            <a:srgbClr val="000000"/>
                          </a:solidFill>
                          <a:latin typeface="Cambria Math"/>
                        </a:rPr>
                        <m:t>=</m:t>
                      </m:r>
                      <m:sSub>
                        <m:sSubPr>
                          <m:ctrlPr>
                            <a:rPr lang="ru-RU" sz="2400" i="1">
                              <a:solidFill>
                                <a:srgbClr val="000000"/>
                              </a:solidFill>
                              <a:latin typeface="Cambria Math"/>
                              <a:ea typeface="Cambria Math"/>
                              <a:cs typeface="Cambria Math"/>
                            </a:rPr>
                          </m:ctrlPr>
                        </m:sSubPr>
                        <m:e>
                          <m:r>
                            <m:rPr/>
                            <a:rPr lang="ru-RU" sz="2400" i="1">
                              <a:solidFill>
                                <a:srgbClr val="000000"/>
                              </a:solidFill>
                              <a:latin typeface="Cambria Math"/>
                            </a:rPr>
                            <m:t>𝜑</m:t>
                          </m:r>
                        </m:e>
                        <m:sub>
                          <m:r>
                            <m:rPr/>
                            <a:rPr lang="en-US" sz="2400" b="0" i="1">
                              <a:solidFill>
                                <a:srgbClr val="000000"/>
                              </a:solidFill>
                              <a:latin typeface="Cambria Math"/>
                            </a:rPr>
                            <m:t>𝑐</m:t>
                          </m:r>
                        </m:sub>
                      </m:sSub>
                      <m:r>
                        <m:rPr/>
                        <a:rPr lang="ru-RU" sz="2400" i="1">
                          <a:solidFill>
                            <a:srgbClr val="000000"/>
                          </a:solidFill>
                          <a:latin typeface="Cambria Math"/>
                        </a:rPr>
                        <m:t>−</m:t>
                      </m:r>
                      <m:sSub>
                        <m:sSubPr>
                          <m:ctrlPr>
                            <a:rPr lang="ru-RU" sz="2400" i="1">
                              <a:solidFill>
                                <a:srgbClr val="000000"/>
                              </a:solidFill>
                              <a:latin typeface="Cambria Math"/>
                              <a:ea typeface="Cambria Math"/>
                              <a:cs typeface="Cambria Math"/>
                            </a:rPr>
                          </m:ctrlPr>
                        </m:sSubPr>
                        <m:e>
                          <m:r>
                            <m:rPr/>
                            <a:rPr lang="ru-RU" sz="2400" i="1">
                              <a:solidFill>
                                <a:srgbClr val="000000"/>
                              </a:solidFill>
                              <a:latin typeface="Cambria Math"/>
                            </a:rPr>
                            <m:t>𝜑</m:t>
                          </m:r>
                        </m:e>
                        <m:sub>
                          <m:r>
                            <m:rPr/>
                            <a:rPr lang="en-US" sz="2400" b="0" i="1">
                              <a:solidFill>
                                <a:srgbClr val="000000"/>
                              </a:solidFill>
                              <a:latin typeface="Cambria Math"/>
                            </a:rPr>
                            <m:t>𝑎</m:t>
                          </m:r>
                        </m:sub>
                      </m:sSub>
                      <m:r>
                        <m:rPr/>
                        <a:rPr lang="ru-RU" sz="2400" i="1">
                          <a:solidFill>
                            <a:srgbClr val="000000"/>
                          </a:solidFill>
                          <a:latin typeface="Cambria Math"/>
                        </a:rPr>
                        <m:t>+</m:t>
                      </m:r>
                      <m:sSub>
                        <m:sSubPr>
                          <m:ctrlPr>
                            <a:rPr lang="ru-RU" sz="2400" i="1">
                              <a:solidFill>
                                <a:srgbClr val="000000"/>
                              </a:solidFill>
                              <a:latin typeface="Cambria Math"/>
                              <a:ea typeface="Cambria Math"/>
                              <a:cs typeface="Cambria Math"/>
                            </a:rPr>
                          </m:ctrlPr>
                        </m:sSubPr>
                        <m:e>
                          <m:r>
                            <m:rPr/>
                            <a:rPr lang="ru-RU" sz="2400" i="1">
                              <a:solidFill>
                                <a:srgbClr val="000000"/>
                              </a:solidFill>
                              <a:latin typeface="Cambria Math"/>
                            </a:rPr>
                            <m:t>𝜀</m:t>
                          </m:r>
                        </m:e>
                        <m:sub>
                          <m:r>
                            <m:rPr/>
                            <a:rPr lang="en-US" sz="2400" b="0" i="1">
                              <a:solidFill>
                                <a:srgbClr val="000000"/>
                              </a:solidFill>
                              <a:latin typeface="Cambria Math"/>
                            </a:rPr>
                            <m:t>3</m:t>
                          </m:r>
                        </m:sub>
                      </m:sSub>
                    </m:oMath>
                  </m:oMathPara>
                </a14:m>
              </mc:Choice>
              <mc:Fallback/>
            </mc:AlternateContent>
            <a:endParaRPr lang="ru-RU" sz="2400"/>
          </a:p>
        </p:txBody>
      </p:sp>
      <p:sp>
        <p:nvSpPr>
          <p:cNvPr id="19466" name="TextBox 13"/>
          <p:cNvSpPr txBox="1">
            <a:spLocks noChangeArrowheads="1"/>
          </p:cNvSpPr>
          <p:nvPr/>
        </p:nvSpPr>
        <p:spPr bwMode="auto">
          <a:xfrm>
            <a:off x="1293071" y="3773845"/>
            <a:ext cx="9913886" cy="400050"/>
          </a:xfrm>
          <a:prstGeom prst="rect">
            <a:avLst/>
          </a:prstGeom>
          <a:noFill/>
          <a:ln>
            <a:noFill/>
          </a:ln>
        </p:spPr>
        <p:txBody>
          <a:bodyPr wrap="square">
            <a:spAutoFit/>
          </a:bodyPr>
          <a:lstStyle>
            <a:lvl1pPr>
              <a:defRPr>
                <a:solidFill>
                  <a:schemeClr val="tx1"/>
                </a:solidFill>
                <a:latin typeface="Verdana"/>
              </a:defRPr>
            </a:lvl1pPr>
            <a:lvl2pPr marL="742950" indent="-285750">
              <a:defRPr>
                <a:solidFill>
                  <a:schemeClr val="tx1"/>
                </a:solidFill>
                <a:latin typeface="Verdana"/>
              </a:defRPr>
            </a:lvl2pPr>
            <a:lvl3pPr marL="1143000" indent="-228600">
              <a:defRPr>
                <a:solidFill>
                  <a:schemeClr val="tx1"/>
                </a:solidFill>
                <a:latin typeface="Verdana"/>
              </a:defRPr>
            </a:lvl3pPr>
            <a:lvl4pPr marL="1600200" indent="-228600">
              <a:defRPr>
                <a:solidFill>
                  <a:schemeClr val="tx1"/>
                </a:solidFill>
                <a:latin typeface="Verdana"/>
              </a:defRPr>
            </a:lvl4pPr>
            <a:lvl5pPr marL="2057400" indent="-228600">
              <a:defRPr>
                <a:solidFill>
                  <a:schemeClr val="tx1"/>
                </a:solidFill>
                <a:latin typeface="Verdana"/>
              </a:defRPr>
            </a:lvl5pPr>
            <a:lvl6pPr marL="2514600" indent="-228600" algn="r">
              <a:spcBef>
                <a:spcPts val="0"/>
              </a:spcBef>
              <a:spcAft>
                <a:spcPts val="0"/>
              </a:spcAft>
              <a:defRPr>
                <a:solidFill>
                  <a:schemeClr val="tx1"/>
                </a:solidFill>
                <a:latin typeface="Verdana"/>
              </a:defRPr>
            </a:lvl6pPr>
            <a:lvl7pPr marL="2971800" indent="-228600" algn="r">
              <a:spcBef>
                <a:spcPts val="0"/>
              </a:spcBef>
              <a:spcAft>
                <a:spcPts val="0"/>
              </a:spcAft>
              <a:defRPr>
                <a:solidFill>
                  <a:schemeClr val="tx1"/>
                </a:solidFill>
                <a:latin typeface="Verdana"/>
              </a:defRPr>
            </a:lvl7pPr>
            <a:lvl8pPr marL="3429000" indent="-228600" algn="r">
              <a:spcBef>
                <a:spcPts val="0"/>
              </a:spcBef>
              <a:spcAft>
                <a:spcPts val="0"/>
              </a:spcAft>
              <a:defRPr>
                <a:solidFill>
                  <a:schemeClr val="tx1"/>
                </a:solidFill>
                <a:latin typeface="Verdana"/>
              </a:defRPr>
            </a:lvl8pPr>
            <a:lvl9pPr marL="3886200" indent="-228600" algn="r">
              <a:spcBef>
                <a:spcPts val="0"/>
              </a:spcBef>
              <a:spcAft>
                <a:spcPts val="0"/>
              </a:spcAft>
              <a:defRPr>
                <a:solidFill>
                  <a:schemeClr val="tx1"/>
                </a:solidFill>
                <a:latin typeface="Verdana"/>
              </a:defRPr>
            </a:lvl9pPr>
          </a:lstStyle>
          <a:p>
            <a:pPr algn="l">
              <a:defRPr/>
            </a:pPr>
            <a:r>
              <a:rPr lang="ru-RU" sz="2000">
                <a:solidFill>
                  <a:srgbClr val="002060"/>
                </a:solidFill>
              </a:rPr>
              <a:t>При сложении этих выражений потенциалы взаимно уничтожаются</a:t>
            </a:r>
            <a:endParaRPr/>
          </a:p>
        </p:txBody>
      </p:sp>
      <p:sp>
        <p:nvSpPr>
          <p:cNvPr id="13" name="TextBox 12"/>
          <p:cNvSpPr txBox="1">
            <a:spLocks noChangeArrowheads="1"/>
          </p:cNvSpPr>
          <p:nvPr/>
        </p:nvSpPr>
        <p:spPr bwMode="auto">
          <a:xfrm>
            <a:off x="599768" y="4243389"/>
            <a:ext cx="8318089" cy="708025"/>
          </a:xfrm>
          <a:prstGeom prst="rect">
            <a:avLst/>
          </a:prstGeom>
          <a:noFill/>
          <a:ln>
            <a:noFill/>
          </a:ln>
        </p:spPr>
        <p:txBody>
          <a:bodyPr wrap="square">
            <a:spAutoFit/>
          </a:bodyPr>
          <a:lstStyle>
            <a:lvl1pPr>
              <a:defRPr>
                <a:solidFill>
                  <a:schemeClr val="tx1"/>
                </a:solidFill>
                <a:latin typeface="Verdana"/>
              </a:defRPr>
            </a:lvl1pPr>
            <a:lvl2pPr marL="742950" indent="-285750">
              <a:defRPr>
                <a:solidFill>
                  <a:schemeClr val="tx1"/>
                </a:solidFill>
                <a:latin typeface="Verdana"/>
              </a:defRPr>
            </a:lvl2pPr>
            <a:lvl3pPr marL="1143000" indent="-228600">
              <a:defRPr>
                <a:solidFill>
                  <a:schemeClr val="tx1"/>
                </a:solidFill>
                <a:latin typeface="Verdana"/>
              </a:defRPr>
            </a:lvl3pPr>
            <a:lvl4pPr marL="1600200" indent="-228600">
              <a:defRPr>
                <a:solidFill>
                  <a:schemeClr val="tx1"/>
                </a:solidFill>
                <a:latin typeface="Verdana"/>
              </a:defRPr>
            </a:lvl4pPr>
            <a:lvl5pPr marL="2057400" indent="-228600">
              <a:defRPr>
                <a:solidFill>
                  <a:schemeClr val="tx1"/>
                </a:solidFill>
                <a:latin typeface="Verdana"/>
              </a:defRPr>
            </a:lvl5pPr>
            <a:lvl6pPr marL="2514600" indent="-228600" algn="r">
              <a:spcBef>
                <a:spcPts val="0"/>
              </a:spcBef>
              <a:spcAft>
                <a:spcPts val="0"/>
              </a:spcAft>
              <a:defRPr>
                <a:solidFill>
                  <a:schemeClr val="tx1"/>
                </a:solidFill>
                <a:latin typeface="Verdana"/>
              </a:defRPr>
            </a:lvl6pPr>
            <a:lvl7pPr marL="2971800" indent="-228600" algn="r">
              <a:spcBef>
                <a:spcPts val="0"/>
              </a:spcBef>
              <a:spcAft>
                <a:spcPts val="0"/>
              </a:spcAft>
              <a:defRPr>
                <a:solidFill>
                  <a:schemeClr val="tx1"/>
                </a:solidFill>
                <a:latin typeface="Verdana"/>
              </a:defRPr>
            </a:lvl7pPr>
            <a:lvl8pPr marL="3429000" indent="-228600" algn="r">
              <a:spcBef>
                <a:spcPts val="0"/>
              </a:spcBef>
              <a:spcAft>
                <a:spcPts val="0"/>
              </a:spcAft>
              <a:defRPr>
                <a:solidFill>
                  <a:schemeClr val="tx1"/>
                </a:solidFill>
                <a:latin typeface="Verdana"/>
              </a:defRPr>
            </a:lvl8pPr>
            <a:lvl9pPr marL="3886200" indent="-228600" algn="r">
              <a:spcBef>
                <a:spcPts val="0"/>
              </a:spcBef>
              <a:spcAft>
                <a:spcPts val="0"/>
              </a:spcAft>
              <a:defRPr>
                <a:solidFill>
                  <a:schemeClr val="tx1"/>
                </a:solidFill>
                <a:latin typeface="Verdana"/>
              </a:defRPr>
            </a:lvl9pPr>
          </a:lstStyle>
          <a:p>
            <a:pPr algn="l">
              <a:defRPr/>
            </a:pPr>
            <a:r>
              <a:rPr lang="ru-RU" sz="2000">
                <a:solidFill>
                  <a:srgbClr val="002060"/>
                </a:solidFill>
              </a:rPr>
              <a:t>и получается уравнение, которое отражает </a:t>
            </a:r>
            <a:r>
              <a:rPr lang="ru-RU" sz="2000" b="1">
                <a:solidFill>
                  <a:srgbClr val="002060"/>
                </a:solidFill>
              </a:rPr>
              <a:t>второе правило Кирхгофа: </a:t>
            </a:r>
            <a:endParaRPr/>
          </a:p>
        </p:txBody>
      </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8175891" y="4243389"/>
          <a:ext cx="2452737" cy="620052"/>
        </p:xfrm>
        <a:graphic>
          <a:graphicData uri="http://schemas.openxmlformats.org/presentationml/2006/ole">
            <p:oleObj name="oleObj" imgW="1002665" imgH="252730" progId="Equation.DSMT4">
              <p:embed/>
              <p:pic>
                <p:nvPicPr>
                  <p:cNvPr id="14" name="Object 11"/>
                  <p:cNvPicPr/>
                  <p:nvPr/>
                </p:nvPicPr>
                <p:blipFill>
                  <a:blip r:embed="rId2">
                    <a:extLst>
                      <a:ext uri="{96DAC541-7B7A-43D3-8B79-37D633B846F1}">
                        <asvg:svgBlip xmlns:asvg="http://schemas.microsoft.com/office/drawing/2016/SVG/main" r:embed="rId3"/>
                      </a:ext>
                    </a:extLst>
                  </a:blip>
                  <a:stretch/>
                </p:blipFill>
                <p:spPr bwMode="auto">
                  <a:xfrm>
                    <a:off x="8175891" y="4243389"/>
                    <a:ext cx="2452737" cy="620052"/>
                  </a:xfrm>
                  <a:prstGeom prst="rect">
                    <a:avLst/>
                  </a:prstGeom>
                  <a:noFill/>
                  <a:ln>
                    <a:noFill/>
                  </a:ln>
                </p:spPr>
              </p:pic>
            </p:oleObj>
          </a:graphicData>
        </a:graphic>
      </p:graphicFrame>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10882884" y="4266119"/>
          <a:ext cx="649288" cy="565150"/>
        </p:xfrm>
        <a:graphic>
          <a:graphicData uri="http://schemas.openxmlformats.org/presentationml/2006/ole">
            <p:oleObj name="oleObj" imgW="290830" imgH="252730" progId="Equation.DSMT4">
              <p:embed/>
              <p:pic>
                <p:nvPicPr>
                  <p:cNvPr id="16" name="Object 12"/>
                  <p:cNvPicPr/>
                  <p:nvPr/>
                </p:nvPicPr>
                <p:blipFill>
                  <a:blip r:embed="rId4">
                    <a:extLst>
                      <a:ext uri="{96DAC541-7B7A-43D3-8B79-37D633B846F1}">
                        <asvg:svgBlip xmlns:asvg="http://schemas.microsoft.com/office/drawing/2016/SVG/main" r:embed="rId5"/>
                      </a:ext>
                    </a:extLst>
                  </a:blip>
                  <a:stretch/>
                </p:blipFill>
                <p:spPr bwMode="auto">
                  <a:xfrm>
                    <a:off x="10882884" y="4266119"/>
                    <a:ext cx="649288" cy="565150"/>
                  </a:xfrm>
                  <a:prstGeom prst="rect">
                    <a:avLst/>
                  </a:prstGeom>
                  <a:noFill/>
                  <a:ln>
                    <a:noFill/>
                  </a:ln>
                </p:spPr>
              </p:pic>
            </p:oleObj>
          </a:graphicData>
        </a:graphic>
      </p:graphicFrame>
      <p:sp>
        <p:nvSpPr>
          <p:cNvPr id="17" name="TextBox 16"/>
          <p:cNvSpPr txBox="1">
            <a:spLocks noChangeArrowheads="1"/>
          </p:cNvSpPr>
          <p:nvPr/>
        </p:nvSpPr>
        <p:spPr bwMode="auto">
          <a:xfrm>
            <a:off x="1545406" y="4842788"/>
            <a:ext cx="1603375" cy="400050"/>
          </a:xfrm>
          <a:prstGeom prst="rect">
            <a:avLst/>
          </a:prstGeom>
          <a:noFill/>
          <a:ln>
            <a:noFill/>
          </a:ln>
        </p:spPr>
        <p:txBody>
          <a:bodyPr wrap="none">
            <a:spAutoFit/>
          </a:bodyPr>
          <a:lstStyle>
            <a:lvl1pPr>
              <a:defRPr>
                <a:solidFill>
                  <a:schemeClr val="tx1"/>
                </a:solidFill>
                <a:latin typeface="Verdana"/>
              </a:defRPr>
            </a:lvl1pPr>
            <a:lvl2pPr marL="742950" indent="-285750">
              <a:defRPr>
                <a:solidFill>
                  <a:schemeClr val="tx1"/>
                </a:solidFill>
                <a:latin typeface="Verdana"/>
              </a:defRPr>
            </a:lvl2pPr>
            <a:lvl3pPr marL="1143000" indent="-228600">
              <a:defRPr>
                <a:solidFill>
                  <a:schemeClr val="tx1"/>
                </a:solidFill>
                <a:latin typeface="Verdana"/>
              </a:defRPr>
            </a:lvl3pPr>
            <a:lvl4pPr marL="1600200" indent="-228600">
              <a:defRPr>
                <a:solidFill>
                  <a:schemeClr val="tx1"/>
                </a:solidFill>
                <a:latin typeface="Verdana"/>
              </a:defRPr>
            </a:lvl4pPr>
            <a:lvl5pPr marL="2057400" indent="-228600">
              <a:defRPr>
                <a:solidFill>
                  <a:schemeClr val="tx1"/>
                </a:solidFill>
                <a:latin typeface="Verdana"/>
              </a:defRPr>
            </a:lvl5pPr>
            <a:lvl6pPr marL="2514600" indent="-228600" algn="r">
              <a:spcBef>
                <a:spcPts val="0"/>
              </a:spcBef>
              <a:spcAft>
                <a:spcPts val="0"/>
              </a:spcAft>
              <a:defRPr>
                <a:solidFill>
                  <a:schemeClr val="tx1"/>
                </a:solidFill>
                <a:latin typeface="Verdana"/>
              </a:defRPr>
            </a:lvl6pPr>
            <a:lvl7pPr marL="2971800" indent="-228600" algn="r">
              <a:spcBef>
                <a:spcPts val="0"/>
              </a:spcBef>
              <a:spcAft>
                <a:spcPts val="0"/>
              </a:spcAft>
              <a:defRPr>
                <a:solidFill>
                  <a:schemeClr val="tx1"/>
                </a:solidFill>
                <a:latin typeface="Verdana"/>
              </a:defRPr>
            </a:lvl7pPr>
            <a:lvl8pPr marL="3429000" indent="-228600" algn="r">
              <a:spcBef>
                <a:spcPts val="0"/>
              </a:spcBef>
              <a:spcAft>
                <a:spcPts val="0"/>
              </a:spcAft>
              <a:defRPr>
                <a:solidFill>
                  <a:schemeClr val="tx1"/>
                </a:solidFill>
                <a:latin typeface="Verdana"/>
              </a:defRPr>
            </a:lvl8pPr>
            <a:lvl9pPr marL="3886200" indent="-228600" algn="r">
              <a:spcBef>
                <a:spcPts val="0"/>
              </a:spcBef>
              <a:spcAft>
                <a:spcPts val="0"/>
              </a:spcAft>
              <a:defRPr>
                <a:solidFill>
                  <a:schemeClr val="tx1"/>
                </a:solidFill>
                <a:latin typeface="Verdana"/>
              </a:defRPr>
            </a:lvl9pPr>
          </a:lstStyle>
          <a:p>
            <a:pPr algn="l">
              <a:defRPr/>
            </a:pPr>
            <a:r>
              <a:rPr lang="ru-RU" sz="2000"/>
              <a:t>Уравнение</a:t>
            </a:r>
            <a:endParaRPr/>
          </a:p>
        </p:txBody>
      </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3185191" y="4800231"/>
          <a:ext cx="574675" cy="500062"/>
        </p:xfrm>
        <a:graphic>
          <a:graphicData uri="http://schemas.openxmlformats.org/presentationml/2006/ole">
            <p:oleObj name="oleObj" imgW="290830" imgH="252730" progId="Equation.DSMT4">
              <p:embed/>
              <p:pic>
                <p:nvPicPr>
                  <p:cNvPr id="19469" name="Object 13"/>
                  <p:cNvPicPr/>
                  <p:nvPr/>
                </p:nvPicPr>
                <p:blipFill>
                  <a:blip r:embed="rId6">
                    <a:extLst>
                      <a:ext uri="{96DAC541-7B7A-43D3-8B79-37D633B846F1}">
                        <asvg:svgBlip xmlns:asvg="http://schemas.microsoft.com/office/drawing/2016/SVG/main" r:embed="rId7"/>
                      </a:ext>
                    </a:extLst>
                  </a:blip>
                  <a:stretch/>
                </p:blipFill>
                <p:spPr bwMode="auto">
                  <a:xfrm>
                    <a:off x="3185191" y="4800231"/>
                    <a:ext cx="574675" cy="500062"/>
                  </a:xfrm>
                  <a:prstGeom prst="rect">
                    <a:avLst/>
                  </a:prstGeom>
                  <a:noFill/>
                  <a:ln>
                    <a:noFill/>
                  </a:ln>
                </p:spPr>
              </p:pic>
            </p:oleObj>
          </a:graphicData>
        </a:graphic>
      </p:graphicFrame>
      <p:sp>
        <p:nvSpPr>
          <p:cNvPr id="18" name="TextBox 17"/>
          <p:cNvSpPr txBox="1">
            <a:spLocks noChangeArrowheads="1"/>
          </p:cNvSpPr>
          <p:nvPr/>
        </p:nvSpPr>
        <p:spPr bwMode="auto">
          <a:xfrm>
            <a:off x="3775894" y="4831269"/>
            <a:ext cx="6870700" cy="400050"/>
          </a:xfrm>
          <a:prstGeom prst="rect">
            <a:avLst/>
          </a:prstGeom>
          <a:noFill/>
          <a:ln>
            <a:noFill/>
          </a:ln>
        </p:spPr>
        <p:txBody>
          <a:bodyPr wrap="none">
            <a:spAutoFit/>
          </a:bodyPr>
          <a:lstStyle>
            <a:lvl1pPr>
              <a:defRPr>
                <a:solidFill>
                  <a:schemeClr val="tx1"/>
                </a:solidFill>
                <a:latin typeface="Verdana"/>
              </a:defRPr>
            </a:lvl1pPr>
            <a:lvl2pPr marL="742950" indent="-285750">
              <a:defRPr>
                <a:solidFill>
                  <a:schemeClr val="tx1"/>
                </a:solidFill>
                <a:latin typeface="Verdana"/>
              </a:defRPr>
            </a:lvl2pPr>
            <a:lvl3pPr marL="1143000" indent="-228600">
              <a:defRPr>
                <a:solidFill>
                  <a:schemeClr val="tx1"/>
                </a:solidFill>
                <a:latin typeface="Verdana"/>
              </a:defRPr>
            </a:lvl3pPr>
            <a:lvl4pPr marL="1600200" indent="-228600">
              <a:defRPr>
                <a:solidFill>
                  <a:schemeClr val="tx1"/>
                </a:solidFill>
                <a:latin typeface="Verdana"/>
              </a:defRPr>
            </a:lvl4pPr>
            <a:lvl5pPr marL="2057400" indent="-228600">
              <a:defRPr>
                <a:solidFill>
                  <a:schemeClr val="tx1"/>
                </a:solidFill>
                <a:latin typeface="Verdana"/>
              </a:defRPr>
            </a:lvl5pPr>
            <a:lvl6pPr marL="2514600" indent="-228600" algn="r">
              <a:spcBef>
                <a:spcPts val="0"/>
              </a:spcBef>
              <a:spcAft>
                <a:spcPts val="0"/>
              </a:spcAft>
              <a:defRPr>
                <a:solidFill>
                  <a:schemeClr val="tx1"/>
                </a:solidFill>
                <a:latin typeface="Verdana"/>
              </a:defRPr>
            </a:lvl6pPr>
            <a:lvl7pPr marL="2971800" indent="-228600" algn="r">
              <a:spcBef>
                <a:spcPts val="0"/>
              </a:spcBef>
              <a:spcAft>
                <a:spcPts val="0"/>
              </a:spcAft>
              <a:defRPr>
                <a:solidFill>
                  <a:schemeClr val="tx1"/>
                </a:solidFill>
                <a:latin typeface="Verdana"/>
              </a:defRPr>
            </a:lvl7pPr>
            <a:lvl8pPr marL="3429000" indent="-228600" algn="r">
              <a:spcBef>
                <a:spcPts val="0"/>
              </a:spcBef>
              <a:spcAft>
                <a:spcPts val="0"/>
              </a:spcAft>
              <a:defRPr>
                <a:solidFill>
                  <a:schemeClr val="tx1"/>
                </a:solidFill>
                <a:latin typeface="Verdana"/>
              </a:defRPr>
            </a:lvl8pPr>
            <a:lvl9pPr marL="3886200" indent="-228600" algn="r">
              <a:spcBef>
                <a:spcPts val="0"/>
              </a:spcBef>
              <a:spcAft>
                <a:spcPts val="0"/>
              </a:spcAft>
              <a:defRPr>
                <a:solidFill>
                  <a:schemeClr val="tx1"/>
                </a:solidFill>
                <a:latin typeface="Verdana"/>
              </a:defRPr>
            </a:lvl9pPr>
          </a:lstStyle>
          <a:p>
            <a:pPr algn="l">
              <a:defRPr/>
            </a:pPr>
            <a:r>
              <a:rPr lang="ru-RU" sz="2000"/>
              <a:t>можно составить для любого замкнутого контура.</a:t>
            </a:r>
            <a:endParaRPr/>
          </a:p>
        </p:txBody>
      </p:sp>
      <p:sp>
        <p:nvSpPr>
          <p:cNvPr id="19" name="TextBox 18"/>
          <p:cNvSpPr txBox="1">
            <a:spLocks noChangeArrowheads="1"/>
          </p:cNvSpPr>
          <p:nvPr/>
        </p:nvSpPr>
        <p:spPr bwMode="auto">
          <a:xfrm>
            <a:off x="248174" y="5230879"/>
            <a:ext cx="11540703" cy="1169551"/>
          </a:xfrm>
          <a:prstGeom prst="rect">
            <a:avLst/>
          </a:prstGeom>
          <a:noFill/>
          <a:ln>
            <a:noFill/>
          </a:ln>
        </p:spPr>
        <p:txBody>
          <a:bodyPr wrap="square">
            <a:spAutoFit/>
          </a:bodyPr>
          <a:lstStyle>
            <a:lvl1pPr>
              <a:defRPr>
                <a:solidFill>
                  <a:schemeClr val="tx1"/>
                </a:solidFill>
                <a:latin typeface="Verdana"/>
              </a:defRPr>
            </a:lvl1pPr>
            <a:lvl2pPr marL="742950" indent="-285750">
              <a:defRPr>
                <a:solidFill>
                  <a:schemeClr val="tx1"/>
                </a:solidFill>
                <a:latin typeface="Verdana"/>
              </a:defRPr>
            </a:lvl2pPr>
            <a:lvl3pPr marL="1143000" indent="-228600">
              <a:defRPr>
                <a:solidFill>
                  <a:schemeClr val="tx1"/>
                </a:solidFill>
                <a:latin typeface="Verdana"/>
              </a:defRPr>
            </a:lvl3pPr>
            <a:lvl4pPr marL="1600200" indent="-228600">
              <a:defRPr>
                <a:solidFill>
                  <a:schemeClr val="tx1"/>
                </a:solidFill>
                <a:latin typeface="Verdana"/>
              </a:defRPr>
            </a:lvl4pPr>
            <a:lvl5pPr marL="2057400" indent="-228600">
              <a:defRPr>
                <a:solidFill>
                  <a:schemeClr val="tx1"/>
                </a:solidFill>
                <a:latin typeface="Verdana"/>
              </a:defRPr>
            </a:lvl5pPr>
            <a:lvl6pPr marL="2514600" indent="-228600" algn="r">
              <a:spcBef>
                <a:spcPts val="0"/>
              </a:spcBef>
              <a:spcAft>
                <a:spcPts val="0"/>
              </a:spcAft>
              <a:defRPr>
                <a:solidFill>
                  <a:schemeClr val="tx1"/>
                </a:solidFill>
                <a:latin typeface="Verdana"/>
              </a:defRPr>
            </a:lvl6pPr>
            <a:lvl7pPr marL="2971800" indent="-228600" algn="r">
              <a:spcBef>
                <a:spcPts val="0"/>
              </a:spcBef>
              <a:spcAft>
                <a:spcPts val="0"/>
              </a:spcAft>
              <a:defRPr>
                <a:solidFill>
                  <a:schemeClr val="tx1"/>
                </a:solidFill>
                <a:latin typeface="Verdana"/>
              </a:defRPr>
            </a:lvl7pPr>
            <a:lvl8pPr marL="3429000" indent="-228600" algn="r">
              <a:spcBef>
                <a:spcPts val="0"/>
              </a:spcBef>
              <a:spcAft>
                <a:spcPts val="0"/>
              </a:spcAft>
              <a:defRPr>
                <a:solidFill>
                  <a:schemeClr val="tx1"/>
                </a:solidFill>
                <a:latin typeface="Verdana"/>
              </a:defRPr>
            </a:lvl8pPr>
            <a:lvl9pPr marL="3886200" indent="-228600" algn="r">
              <a:spcBef>
                <a:spcPts val="0"/>
              </a:spcBef>
              <a:spcAft>
                <a:spcPts val="0"/>
              </a:spcAft>
              <a:defRPr>
                <a:solidFill>
                  <a:schemeClr val="tx1"/>
                </a:solidFill>
                <a:latin typeface="Verdana"/>
              </a:defRPr>
            </a:lvl9pPr>
          </a:lstStyle>
          <a:p>
            <a:pPr algn="just">
              <a:defRPr/>
            </a:pPr>
            <a:r>
              <a:rPr lang="ru-RU">
                <a:solidFill>
                  <a:srgbClr val="FF0000"/>
                </a:solidFill>
              </a:rPr>
              <a:t>	Однако независимыми будут только уравнения для тех контуров, которые нельзя получить наложением любых других контуров</a:t>
            </a:r>
            <a:r>
              <a:rPr lang="en-US">
                <a:solidFill>
                  <a:srgbClr val="FF0000"/>
                </a:solidFill>
              </a:rPr>
              <a:t> – </a:t>
            </a:r>
            <a:r>
              <a:rPr lang="ru-RU" b="1">
                <a:solidFill>
                  <a:srgbClr val="FF0000"/>
                </a:solidFill>
              </a:rPr>
              <a:t>в новом контуре должна быть хотя бы одна новая ветвь</a:t>
            </a:r>
            <a:r>
              <a:rPr lang="ru-RU">
                <a:solidFill>
                  <a:srgbClr val="FF0000"/>
                </a:solidFill>
              </a:rPr>
              <a:t>.</a:t>
            </a:r>
            <a:endParaRPr/>
          </a:p>
          <a:p>
            <a:pPr algn="l">
              <a:defRPr/>
            </a:pPr>
            <a:endParaRPr lang="ru-RU" sz="1600">
              <a:solidFill>
                <a:srgbClr val="002060"/>
              </a:solidFill>
            </a:endParaRPr>
          </a:p>
        </p:txBody>
      </p:sp>
      <p:sp>
        <p:nvSpPr>
          <p:cNvPr id="21" name="TextBox 20"/>
          <p:cNvSpPr txBox="1">
            <a:spLocks noChangeArrowheads="1"/>
          </p:cNvSpPr>
          <p:nvPr/>
        </p:nvSpPr>
        <p:spPr bwMode="auto">
          <a:xfrm>
            <a:off x="578005" y="6200405"/>
            <a:ext cx="2714625" cy="400050"/>
          </a:xfrm>
          <a:prstGeom prst="rect">
            <a:avLst/>
          </a:prstGeom>
          <a:noFill/>
          <a:ln>
            <a:noFill/>
          </a:ln>
        </p:spPr>
        <p:txBody>
          <a:bodyPr>
            <a:spAutoFit/>
          </a:bodyPr>
          <a:lstStyle>
            <a:lvl1pPr>
              <a:defRPr>
                <a:solidFill>
                  <a:schemeClr val="tx1"/>
                </a:solidFill>
                <a:latin typeface="Verdana"/>
              </a:defRPr>
            </a:lvl1pPr>
            <a:lvl2pPr marL="742950" indent="-285750">
              <a:defRPr>
                <a:solidFill>
                  <a:schemeClr val="tx1"/>
                </a:solidFill>
                <a:latin typeface="Verdana"/>
              </a:defRPr>
            </a:lvl2pPr>
            <a:lvl3pPr marL="1143000" indent="-228600">
              <a:defRPr>
                <a:solidFill>
                  <a:schemeClr val="tx1"/>
                </a:solidFill>
                <a:latin typeface="Verdana"/>
              </a:defRPr>
            </a:lvl3pPr>
            <a:lvl4pPr marL="1600200" indent="-228600">
              <a:defRPr>
                <a:solidFill>
                  <a:schemeClr val="tx1"/>
                </a:solidFill>
                <a:latin typeface="Verdana"/>
              </a:defRPr>
            </a:lvl4pPr>
            <a:lvl5pPr marL="2057400" indent="-228600">
              <a:defRPr>
                <a:solidFill>
                  <a:schemeClr val="tx1"/>
                </a:solidFill>
                <a:latin typeface="Verdana"/>
              </a:defRPr>
            </a:lvl5pPr>
            <a:lvl6pPr marL="2514600" indent="-228600" algn="r">
              <a:spcBef>
                <a:spcPts val="0"/>
              </a:spcBef>
              <a:spcAft>
                <a:spcPts val="0"/>
              </a:spcAft>
              <a:defRPr>
                <a:solidFill>
                  <a:schemeClr val="tx1"/>
                </a:solidFill>
                <a:latin typeface="Verdana"/>
              </a:defRPr>
            </a:lvl6pPr>
            <a:lvl7pPr marL="2971800" indent="-228600" algn="r">
              <a:spcBef>
                <a:spcPts val="0"/>
              </a:spcBef>
              <a:spcAft>
                <a:spcPts val="0"/>
              </a:spcAft>
              <a:defRPr>
                <a:solidFill>
                  <a:schemeClr val="tx1"/>
                </a:solidFill>
                <a:latin typeface="Verdana"/>
              </a:defRPr>
            </a:lvl7pPr>
            <a:lvl8pPr marL="3429000" indent="-228600" algn="r">
              <a:spcBef>
                <a:spcPts val="0"/>
              </a:spcBef>
              <a:spcAft>
                <a:spcPts val="0"/>
              </a:spcAft>
              <a:defRPr>
                <a:solidFill>
                  <a:schemeClr val="tx1"/>
                </a:solidFill>
                <a:latin typeface="Verdana"/>
              </a:defRPr>
            </a:lvl8pPr>
            <a:lvl9pPr marL="3886200" indent="-228600" algn="r">
              <a:spcBef>
                <a:spcPts val="0"/>
              </a:spcBef>
              <a:spcAft>
                <a:spcPts val="0"/>
              </a:spcAft>
              <a:defRPr>
                <a:solidFill>
                  <a:schemeClr val="tx1"/>
                </a:solidFill>
                <a:latin typeface="Verdana"/>
              </a:defRPr>
            </a:lvl9pPr>
          </a:lstStyle>
          <a:p>
            <a:pPr algn="l">
              <a:defRPr/>
            </a:pPr>
            <a:r>
              <a:rPr lang="ru-RU" sz="2000" b="1"/>
              <a:t>Правило знаков:</a:t>
            </a:r>
            <a:endParaRPr/>
          </a:p>
        </p:txBody>
      </p:sp>
      <p:sp>
        <p:nvSpPr>
          <p:cNvPr id="22" name="Прямоугольник 21"/>
          <p:cNvSpPr>
            <a:spLocks noChangeArrowheads="1"/>
          </p:cNvSpPr>
          <p:nvPr/>
        </p:nvSpPr>
        <p:spPr bwMode="auto">
          <a:xfrm>
            <a:off x="3292630" y="6127724"/>
            <a:ext cx="8496247" cy="707886"/>
          </a:xfrm>
          <a:prstGeom prst="rect">
            <a:avLst/>
          </a:prstGeom>
          <a:noFill/>
          <a:ln>
            <a:noFill/>
          </a:ln>
        </p:spPr>
        <p:txBody>
          <a:bodyPr wrap="square">
            <a:spAutoFit/>
          </a:bodyPr>
          <a:lstStyle>
            <a:lvl1pPr>
              <a:defRPr>
                <a:solidFill>
                  <a:schemeClr val="tx1"/>
                </a:solidFill>
                <a:latin typeface="Verdana"/>
              </a:defRPr>
            </a:lvl1pPr>
            <a:lvl2pPr marL="742950" indent="-285750">
              <a:defRPr>
                <a:solidFill>
                  <a:schemeClr val="tx1"/>
                </a:solidFill>
                <a:latin typeface="Verdana"/>
              </a:defRPr>
            </a:lvl2pPr>
            <a:lvl3pPr marL="1143000" indent="-228600">
              <a:defRPr>
                <a:solidFill>
                  <a:schemeClr val="tx1"/>
                </a:solidFill>
                <a:latin typeface="Verdana"/>
              </a:defRPr>
            </a:lvl3pPr>
            <a:lvl4pPr marL="1600200" indent="-228600">
              <a:defRPr>
                <a:solidFill>
                  <a:schemeClr val="tx1"/>
                </a:solidFill>
                <a:latin typeface="Verdana"/>
              </a:defRPr>
            </a:lvl4pPr>
            <a:lvl5pPr marL="2057400" indent="-228600">
              <a:defRPr>
                <a:solidFill>
                  <a:schemeClr val="tx1"/>
                </a:solidFill>
                <a:latin typeface="Verdana"/>
              </a:defRPr>
            </a:lvl5pPr>
            <a:lvl6pPr marL="2514600" indent="-228600" algn="r">
              <a:spcBef>
                <a:spcPts val="0"/>
              </a:spcBef>
              <a:spcAft>
                <a:spcPts val="0"/>
              </a:spcAft>
              <a:defRPr>
                <a:solidFill>
                  <a:schemeClr val="tx1"/>
                </a:solidFill>
                <a:latin typeface="Verdana"/>
              </a:defRPr>
            </a:lvl6pPr>
            <a:lvl7pPr marL="2971800" indent="-228600" algn="r">
              <a:spcBef>
                <a:spcPts val="0"/>
              </a:spcBef>
              <a:spcAft>
                <a:spcPts val="0"/>
              </a:spcAft>
              <a:defRPr>
                <a:solidFill>
                  <a:schemeClr val="tx1"/>
                </a:solidFill>
                <a:latin typeface="Verdana"/>
              </a:defRPr>
            </a:lvl7pPr>
            <a:lvl8pPr marL="3429000" indent="-228600" algn="r">
              <a:spcBef>
                <a:spcPts val="0"/>
              </a:spcBef>
              <a:spcAft>
                <a:spcPts val="0"/>
              </a:spcAft>
              <a:defRPr>
                <a:solidFill>
                  <a:schemeClr val="tx1"/>
                </a:solidFill>
                <a:latin typeface="Verdana"/>
              </a:defRPr>
            </a:lvl8pPr>
            <a:lvl9pPr marL="3886200" indent="-228600" algn="r">
              <a:spcBef>
                <a:spcPts val="0"/>
              </a:spcBef>
              <a:spcAft>
                <a:spcPts val="0"/>
              </a:spcAft>
              <a:defRPr>
                <a:solidFill>
                  <a:schemeClr val="tx1"/>
                </a:solidFill>
                <a:latin typeface="Verdana"/>
              </a:defRPr>
            </a:lvl9pPr>
          </a:lstStyle>
          <a:p>
            <a:pPr>
              <a:defRPr/>
            </a:pPr>
            <a:r>
              <a:rPr lang="ru-RU" sz="2000"/>
              <a:t>ток на участке и ЭДС берут со знаком плюс, если их направление совпадает с выбранным направлением обхода.  </a:t>
            </a:r>
            <a:endParaRPr/>
          </a:p>
        </p:txBody>
      </p:sp>
      <p:pic>
        <p:nvPicPr>
          <p:cNvPr id="3" name="Рисунок 2"/>
          <p:cNvPicPr>
            <a:picLocks noChangeAspect="1"/>
          </p:cNvPicPr>
          <p:nvPr/>
        </p:nvPicPr>
        <p:blipFill>
          <a:blip r:embed="rId8"/>
          <a:stretch/>
        </p:blipFill>
        <p:spPr bwMode="auto">
          <a:xfrm>
            <a:off x="7818589" y="457570"/>
            <a:ext cx="3795406" cy="294343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46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1946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076" name="Object 12"/>
          <p:cNvSpPr txBox="1"/>
          <p:nvPr/>
        </p:nvSpPr>
        <p:spPr bwMode="auto">
          <a:xfrm>
            <a:off x="5994400" y="3206750"/>
            <a:ext cx="203200" cy="444500"/>
          </a:xfrm>
          <a:prstGeom prst="rect">
            <a:avLst/>
          </a:prstGeom>
          <a:noFill/>
          <a:ln>
            <a:noFill/>
          </a:ln>
          <a:effectLst/>
        </p:spPr>
        <p:txBody>
          <a:bodyPr>
            <a:normAutofit/>
          </a:bodyPr>
          <a:lstStyle/>
          <a:p>
            <a:pPr marL="0" marR="0" lvl="0" indent="0" algn="l" defTabSz="914400">
              <a:lnSpc>
                <a:spcPct val="100000"/>
              </a:lnSpc>
              <a:spcBef>
                <a:spcPts val="0"/>
              </a:spcBef>
              <a:spcAft>
                <a:spcPts val="0"/>
              </a:spcAft>
              <a:buClrTx/>
              <a:buSzTx/>
              <a:buFontTx/>
              <a:buNone/>
              <a:defRPr/>
            </a:pPr>
            <a:endParaRPr lang="ru-RU" sz="1800" b="0" i="0" u="none" strike="noStrike" cap="none" spc="0">
              <a:ln>
                <a:noFill/>
              </a:ln>
              <a:solidFill>
                <a:prstClr val="black"/>
              </a:solidFill>
              <a:latin typeface="Calibri"/>
              <a:ea typeface="+mn-ea"/>
              <a:cs typeface="+mn-cs"/>
            </a:endParaRPr>
          </a:p>
        </p:txBody>
      </p:sp>
      <p:sp>
        <p:nvSpPr>
          <p:cNvPr id="3" name="TextBox 2"/>
          <p:cNvSpPr txBox="1"/>
          <p:nvPr/>
        </p:nvSpPr>
        <p:spPr bwMode="auto">
          <a:xfrm>
            <a:off x="688258" y="749654"/>
            <a:ext cx="10764684" cy="6001643"/>
          </a:xfrm>
          <a:prstGeom prst="rect">
            <a:avLst/>
          </a:prstGeom>
          <a:noFill/>
        </p:spPr>
        <p:txBody>
          <a:bodyPr wrap="square">
            <a:spAutoFit/>
          </a:bodyPr>
          <a:lstStyle/>
          <a:p>
            <a:pPr algn="just">
              <a:defRPr/>
            </a:pPr>
            <a:r>
              <a:rPr lang="ru-RU" sz="2400"/>
              <a:t>1. Выбрать произвольное направление токов на всех участках цепи; действительное направление токов определится при решении задачи: если искомый ток получится положительным, то его направление было выбрано правильно, отрицательным — его истинное направление противоположно выбранному.</a:t>
            </a:r>
            <a:endParaRPr/>
          </a:p>
          <a:p>
            <a:pPr algn="just">
              <a:defRPr/>
            </a:pPr>
            <a:endParaRPr lang="ru-RU" sz="2400"/>
          </a:p>
          <a:p>
            <a:pPr algn="just">
              <a:defRPr/>
            </a:pPr>
            <a:r>
              <a:rPr lang="ru-RU" sz="2400"/>
              <a:t>2. Выбрать направление обхода контура и строго его придерживаться; произведение </a:t>
            </a:r>
            <a:r>
              <a:rPr lang="ru-RU" sz="2400" i="1"/>
              <a:t>IR</a:t>
            </a:r>
            <a:r>
              <a:rPr lang="ru-RU" sz="2400"/>
              <a:t> положительно, если ток на данном участке совпадает с направлением обхода, и, наоборот; ЭДС, действующие по выбранному направлению обхода, считаются положительными, против — отрицательными.</a:t>
            </a:r>
            <a:endParaRPr/>
          </a:p>
          <a:p>
            <a:pPr algn="just">
              <a:defRPr/>
            </a:pPr>
            <a:endParaRPr lang="ru-RU" sz="2400"/>
          </a:p>
          <a:p>
            <a:pPr algn="just">
              <a:defRPr/>
            </a:pPr>
            <a:r>
              <a:rPr lang="ru-RU" sz="2400"/>
              <a:t>3. Составить столько уравнений, чтобы их число было равно числу искомых величин (в систему уравнений должны входить все сопротивления и ЭДС рассматриваемой цепи); каждый рассматриваемый контур должен содержать хотя бы один элемент, не содержащийся в предыдущих контурах, иначе получатся уравнения, являющиеся простой комбинацией уже составленных.</a:t>
            </a:r>
            <a:endParaRPr/>
          </a:p>
        </p:txBody>
      </p:sp>
      <p:sp>
        <p:nvSpPr>
          <p:cNvPr id="5" name="TextBox 4"/>
          <p:cNvSpPr txBox="1"/>
          <p:nvPr/>
        </p:nvSpPr>
        <p:spPr bwMode="auto">
          <a:xfrm>
            <a:off x="2458065" y="106702"/>
            <a:ext cx="7633929" cy="584775"/>
          </a:xfrm>
          <a:prstGeom prst="rect">
            <a:avLst/>
          </a:prstGeom>
          <a:noFill/>
        </p:spPr>
        <p:txBody>
          <a:bodyPr wrap="square">
            <a:spAutoFit/>
          </a:bodyPr>
          <a:lstStyle/>
          <a:p>
            <a:pPr>
              <a:defRPr/>
            </a:pPr>
            <a:r>
              <a:rPr lang="ru-RU" sz="3200">
                <a:solidFill>
                  <a:schemeClr val="accent5">
                    <a:lumMod val="75000"/>
                  </a:schemeClr>
                </a:solidFill>
              </a:rPr>
              <a:t>Правила применения законов Кирхгофа</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076" name="Object 12"/>
          <p:cNvSpPr txBox="1"/>
          <p:nvPr/>
        </p:nvSpPr>
        <p:spPr bwMode="auto">
          <a:xfrm>
            <a:off x="5994400" y="3206750"/>
            <a:ext cx="203200" cy="444500"/>
          </a:xfrm>
          <a:prstGeom prst="rect">
            <a:avLst/>
          </a:prstGeom>
          <a:noFill/>
          <a:ln>
            <a:noFill/>
          </a:ln>
          <a:effectLst/>
        </p:spPr>
        <p:txBody>
          <a:bodyPr>
            <a:normAutofit/>
          </a:bodyPr>
          <a:lstStyle/>
          <a:p>
            <a:pPr marL="0" marR="0" lvl="0" indent="0" algn="l" defTabSz="914400">
              <a:lnSpc>
                <a:spcPct val="100000"/>
              </a:lnSpc>
              <a:spcBef>
                <a:spcPts val="0"/>
              </a:spcBef>
              <a:spcAft>
                <a:spcPts val="0"/>
              </a:spcAft>
              <a:buClrTx/>
              <a:buSzTx/>
              <a:buFontTx/>
              <a:buNone/>
              <a:defRPr/>
            </a:pPr>
            <a:endParaRPr lang="ru-RU" sz="1800" b="0" i="0" u="none" strike="noStrike" cap="none" spc="0">
              <a:ln>
                <a:noFill/>
              </a:ln>
              <a:solidFill>
                <a:prstClr val="black"/>
              </a:solidFill>
              <a:latin typeface="Calibri"/>
              <a:ea typeface="+mn-ea"/>
              <a:cs typeface="+mn-cs"/>
            </a:endParaRPr>
          </a:p>
        </p:txBody>
      </p:sp>
      <p:pic>
        <p:nvPicPr>
          <p:cNvPr id="3" name="Рисунок 2"/>
          <p:cNvPicPr>
            <a:picLocks noChangeAspect="1"/>
          </p:cNvPicPr>
          <p:nvPr/>
        </p:nvPicPr>
        <p:blipFill>
          <a:blip r:embed="rId2"/>
          <a:stretch/>
        </p:blipFill>
        <p:spPr bwMode="auto">
          <a:xfrm>
            <a:off x="321186" y="1069542"/>
            <a:ext cx="3310196" cy="3229706"/>
          </a:xfrm>
          <a:prstGeom prst="rect">
            <a:avLst/>
          </a:prstGeom>
        </p:spPr>
      </p:pic>
      <p:sp>
        <p:nvSpPr>
          <p:cNvPr id="5" name="TextBox 4"/>
          <p:cNvSpPr txBox="1"/>
          <p:nvPr/>
        </p:nvSpPr>
        <p:spPr bwMode="auto">
          <a:xfrm>
            <a:off x="3631381" y="22127"/>
            <a:ext cx="8239433" cy="5324535"/>
          </a:xfrm>
          <a:prstGeom prst="rect">
            <a:avLst/>
          </a:prstGeom>
          <a:noFill/>
        </p:spPr>
        <p:txBody>
          <a:bodyPr wrap="square">
            <a:spAutoFit/>
          </a:bodyPr>
          <a:lstStyle/>
          <a:p>
            <a:pPr algn="just">
              <a:defRPr/>
            </a:pPr>
            <a:r>
              <a:rPr lang="ru-RU"/>
              <a:t>	</a:t>
            </a:r>
            <a:r>
              <a:rPr lang="ru-RU" sz="2000"/>
              <a:t>Направления действия ЭДС показаны двойными стрелками. В этой цепи у нас имеется два узла — точки </a:t>
            </a:r>
            <a:r>
              <a:rPr lang="ru-RU" sz="2000" i="1"/>
              <a:t>b</a:t>
            </a:r>
            <a:r>
              <a:rPr lang="ru-RU" sz="2000"/>
              <a:t> и </a:t>
            </a:r>
            <a:r>
              <a:rPr lang="ru-RU" sz="2000" i="1"/>
              <a:t>d</a:t>
            </a:r>
            <a:r>
              <a:rPr lang="ru-RU" sz="2000"/>
              <a:t> (</a:t>
            </a:r>
            <a:r>
              <a:rPr lang="ru-RU" sz="2000" i="1"/>
              <a:t>m</a:t>
            </a:r>
            <a:r>
              <a:rPr lang="ru-RU" sz="2000"/>
              <a:t> = 2), и три ветви — участок </a:t>
            </a:r>
            <a:r>
              <a:rPr lang="ru-RU" sz="2000" i="1"/>
              <a:t>b</a:t>
            </a:r>
            <a:r>
              <a:rPr lang="ru-RU" sz="2000"/>
              <a:t>–</a:t>
            </a:r>
            <a:r>
              <a:rPr lang="ru-RU" sz="2000" i="1"/>
              <a:t>а</a:t>
            </a:r>
            <a:r>
              <a:rPr lang="ru-RU" sz="2000"/>
              <a:t>–</a:t>
            </a:r>
            <a:r>
              <a:rPr lang="ru-RU" sz="2000" i="1"/>
              <a:t>d</a:t>
            </a:r>
            <a:r>
              <a:rPr lang="ru-RU" sz="2000"/>
              <a:t> с током </a:t>
            </a:r>
            <a:r>
              <a:rPr lang="ru-RU" sz="2000" i="1"/>
              <a:t>I</a:t>
            </a:r>
            <a:r>
              <a:rPr lang="ru-RU" sz="2000" baseline="-25000"/>
              <a:t>1</a:t>
            </a:r>
            <a:r>
              <a:rPr lang="ru-RU" sz="2000"/>
              <a:t>, участок </a:t>
            </a:r>
            <a:r>
              <a:rPr lang="ru-RU" sz="2000" i="1"/>
              <a:t>b</a:t>
            </a:r>
            <a:r>
              <a:rPr lang="ru-RU" sz="2000"/>
              <a:t>–</a:t>
            </a:r>
            <a:r>
              <a:rPr lang="ru-RU" sz="2000" i="1"/>
              <a:t>d</a:t>
            </a:r>
            <a:r>
              <a:rPr lang="ru-RU" sz="2000"/>
              <a:t> с током </a:t>
            </a:r>
            <a:r>
              <a:rPr lang="ru-RU" sz="2000" i="1"/>
              <a:t>I</a:t>
            </a:r>
            <a:r>
              <a:rPr lang="ru-RU" sz="2000" baseline="-25000"/>
              <a:t>2</a:t>
            </a:r>
            <a:r>
              <a:rPr lang="ru-RU" sz="2000"/>
              <a:t> и участок </a:t>
            </a:r>
            <a:r>
              <a:rPr lang="ru-RU" sz="2000" i="1"/>
              <a:t>b</a:t>
            </a:r>
            <a:r>
              <a:rPr lang="ru-RU" sz="2000"/>
              <a:t>–</a:t>
            </a:r>
            <a:r>
              <a:rPr lang="ru-RU" sz="2000" i="1"/>
              <a:t>c</a:t>
            </a:r>
            <a:r>
              <a:rPr lang="ru-RU" sz="2000"/>
              <a:t>–</a:t>
            </a:r>
            <a:r>
              <a:rPr lang="ru-RU" sz="2000" i="1"/>
              <a:t>d</a:t>
            </a:r>
            <a:r>
              <a:rPr lang="ru-RU" sz="2000"/>
              <a:t> с током </a:t>
            </a:r>
            <a:r>
              <a:rPr lang="ru-RU" sz="2000" i="1"/>
              <a:t>I</a:t>
            </a:r>
            <a:r>
              <a:rPr lang="ru-RU" sz="2000" baseline="-25000"/>
              <a:t>3</a:t>
            </a:r>
            <a:r>
              <a:rPr lang="ru-RU" sz="2000"/>
              <a:t> (</a:t>
            </a:r>
            <a:r>
              <a:rPr lang="ru-RU" sz="2000" i="1"/>
              <a:t>n</a:t>
            </a:r>
            <a:r>
              <a:rPr lang="ru-RU" sz="2000"/>
              <a:t> = 3). Значит, мы можем написать одно (</a:t>
            </a:r>
            <a:r>
              <a:rPr lang="ru-RU" sz="2000" i="1"/>
              <a:t>m</a:t>
            </a:r>
            <a:r>
              <a:rPr lang="ru-RU" sz="2000"/>
              <a:t> – 1 = 2 – 1 = 1) уравнение на основе первого правила Кирхгофа и два (</a:t>
            </a:r>
            <a:r>
              <a:rPr lang="ru-RU" sz="2000" i="1"/>
              <a:t>n</a:t>
            </a:r>
            <a:r>
              <a:rPr lang="ru-RU" sz="2000"/>
              <a:t> – </a:t>
            </a:r>
            <a:r>
              <a:rPr lang="ru-RU" sz="2000" i="1"/>
              <a:t>m </a:t>
            </a:r>
            <a:r>
              <a:rPr lang="ru-RU" sz="2000"/>
              <a:t>+ 1 = 3 – 2 + 1 = 2) уравнения на основе второго правила Кирхгофа. Как же это делается на практике?</a:t>
            </a:r>
            <a:r>
              <a:rPr lang="ru-RU" sz="2000" b="1"/>
              <a:t> </a:t>
            </a:r>
            <a:endParaRPr lang="ru-RU" sz="2000"/>
          </a:p>
          <a:p>
            <a:pPr algn="just">
              <a:defRPr/>
            </a:pPr>
            <a:r>
              <a:rPr lang="ru-RU" sz="2000" b="1"/>
              <a:t>	</a:t>
            </a:r>
            <a:endParaRPr/>
          </a:p>
          <a:p>
            <a:pPr algn="just">
              <a:defRPr/>
            </a:pPr>
            <a:r>
              <a:rPr lang="ru-RU" sz="2000" b="1"/>
              <a:t>Шаг первый.</a:t>
            </a:r>
            <a:r>
              <a:rPr lang="ru-RU" sz="2000"/>
              <a:t> Выберем направления токов, текущих в каждой из ветвей цепи. Как эти направления выбрать — совершенно неважно. Если мы угадали, в окончательном результате значение этого тока получится положительным, если нет и направление должно быть обратным — значение этого тока получится отрицательным. В нашем примере мы выбрали направления токов как показано на рисунке. Важно подчеркнуть, что направления действия ЭДС не произвольны, они определяются способом подключения полюсов источников тока (см. рис.). </a:t>
            </a:r>
            <a:endParaRPr/>
          </a:p>
        </p:txBody>
      </p:sp>
      <p:sp>
        <p:nvSpPr>
          <p:cNvPr id="9" name="TextBox 8"/>
          <p:cNvSpPr txBox="1"/>
          <p:nvPr/>
        </p:nvSpPr>
        <p:spPr bwMode="auto">
          <a:xfrm>
            <a:off x="996335" y="5284910"/>
            <a:ext cx="10874478" cy="1015663"/>
          </a:xfrm>
          <a:prstGeom prst="rect">
            <a:avLst/>
          </a:prstGeom>
          <a:noFill/>
        </p:spPr>
        <p:txBody>
          <a:bodyPr wrap="square">
            <a:spAutoFit/>
          </a:bodyPr>
          <a:lstStyle/>
          <a:p>
            <a:pPr algn="just">
              <a:defRPr/>
            </a:pPr>
            <a:r>
              <a:rPr lang="ru-RU" sz="2000" b="1"/>
              <a:t>Шаг второй.</a:t>
            </a:r>
            <a:r>
              <a:rPr lang="ru-RU" sz="2000"/>
              <a:t> Записываем первое правило Кирхгофа для всех узлов кроме одного (в последнем узле, выбор которого произволен, это правило будет выполняться автоматически). В нашем случае мы можем записать уравнение для узла </a:t>
            </a:r>
            <a:r>
              <a:rPr lang="ru-RU" sz="2000" i="1"/>
              <a:t>b</a:t>
            </a:r>
            <a:r>
              <a:rPr lang="ru-RU" sz="2000"/>
              <a:t>, куда входит ток </a:t>
            </a:r>
            <a:r>
              <a:rPr lang="ru-RU" sz="2000" i="1"/>
              <a:t>I</a:t>
            </a:r>
            <a:r>
              <a:rPr lang="ru-RU" sz="2000" baseline="-25000"/>
              <a:t>2</a:t>
            </a:r>
            <a:r>
              <a:rPr lang="ru-RU" sz="2000"/>
              <a:t> и выходят токи </a:t>
            </a:r>
            <a:r>
              <a:rPr lang="ru-RU" sz="2000" i="1"/>
              <a:t>I</a:t>
            </a:r>
            <a:r>
              <a:rPr lang="ru-RU" sz="2000" baseline="-25000"/>
              <a:t>1</a:t>
            </a:r>
            <a:r>
              <a:rPr lang="ru-RU" sz="2000"/>
              <a:t> и </a:t>
            </a:r>
            <a:r>
              <a:rPr lang="ru-RU" sz="2000" i="1"/>
              <a:t>I</a:t>
            </a:r>
            <a:r>
              <a:rPr lang="ru-RU" sz="2000" baseline="-25000"/>
              <a:t>3</a:t>
            </a:r>
            <a:endParaRPr lang="ru-RU" sz="2000"/>
          </a:p>
        </p:txBody>
      </p:sp>
      <p:sp>
        <p:nvSpPr>
          <p:cNvPr id="10" name="TextBox 9"/>
          <p:cNvSpPr txBox="1"/>
          <p:nvPr/>
        </p:nvSpPr>
        <p:spPr bwMode="auto">
          <a:xfrm>
            <a:off x="4796502" y="6332324"/>
            <a:ext cx="2802195" cy="400110"/>
          </a:xfrm>
          <a:prstGeom prst="rect">
            <a:avLst/>
          </a:prstGeom>
          <a:noFill/>
        </p:spPr>
        <p:txBody>
          <a:bodyPr wrap="square">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sSub>
                        <m:sSubPr>
                          <m:ctrlPr>
                            <a:rPr lang="ru-RU" sz="2000" i="1">
                              <a:solidFill>
                                <a:srgbClr val="000000"/>
                              </a:solidFill>
                              <a:latin typeface="Cambria Math"/>
                              <a:ea typeface="Cambria Math"/>
                              <a:cs typeface="Cambria Math"/>
                            </a:rPr>
                          </m:ctrlPr>
                        </m:sSubPr>
                        <m:e>
                          <m:r>
                            <m:rPr/>
                            <a:rPr lang="ru-RU" sz="2000" i="1">
                              <a:solidFill>
                                <a:srgbClr val="000000"/>
                              </a:solidFill>
                              <a:latin typeface="Cambria Math"/>
                            </a:rPr>
                            <m:t>𝐼</m:t>
                          </m:r>
                        </m:e>
                        <m:sub>
                          <m:r>
                            <m:rPr/>
                            <a:rPr lang="ru-RU" sz="2000" b="0" i="1">
                              <a:solidFill>
                                <a:srgbClr val="000000"/>
                              </a:solidFill>
                              <a:latin typeface="Cambria Math"/>
                            </a:rPr>
                            <m:t>2</m:t>
                          </m:r>
                        </m:sub>
                      </m:sSub>
                      <m:r>
                        <m:rPr/>
                        <a:rPr lang="ru-RU" sz="2000" b="0" i="1">
                          <a:solidFill>
                            <a:srgbClr val="000000"/>
                          </a:solidFill>
                          <a:latin typeface="Cambria Math"/>
                        </a:rPr>
                        <m:t>−</m:t>
                      </m:r>
                      <m:sSub>
                        <m:sSubPr>
                          <m:ctrlPr>
                            <a:rPr lang="ru-RU" sz="2000" i="1">
                              <a:solidFill>
                                <a:srgbClr val="000000"/>
                              </a:solidFill>
                              <a:latin typeface="Cambria Math"/>
                              <a:ea typeface="Cambria Math"/>
                              <a:cs typeface="Cambria Math"/>
                            </a:rPr>
                          </m:ctrlPr>
                        </m:sSubPr>
                        <m:e>
                          <m:r>
                            <m:rPr/>
                            <a:rPr lang="ru-RU" sz="2000" i="1">
                              <a:solidFill>
                                <a:srgbClr val="000000"/>
                              </a:solidFill>
                              <a:latin typeface="Cambria Math"/>
                            </a:rPr>
                            <m:t>𝐼</m:t>
                          </m:r>
                        </m:e>
                        <m:sub>
                          <m:r>
                            <m:rPr/>
                            <a:rPr lang="ru-RU" sz="2000" b="0" i="1">
                              <a:solidFill>
                                <a:srgbClr val="000000"/>
                              </a:solidFill>
                              <a:latin typeface="Cambria Math"/>
                            </a:rPr>
                            <m:t>1</m:t>
                          </m:r>
                        </m:sub>
                      </m:sSub>
                      <m:r>
                        <m:rPr/>
                        <a:rPr lang="ru-RU" sz="2000" i="1">
                          <a:solidFill>
                            <a:srgbClr val="000000"/>
                          </a:solidFill>
                          <a:latin typeface="Cambria Math"/>
                        </a:rPr>
                        <m:t>−</m:t>
                      </m:r>
                      <m:sSub>
                        <m:sSubPr>
                          <m:ctrlPr>
                            <a:rPr lang="ru-RU" sz="2000" i="1">
                              <a:solidFill>
                                <a:srgbClr val="000000"/>
                              </a:solidFill>
                              <a:latin typeface="Cambria Math"/>
                              <a:ea typeface="Cambria Math"/>
                              <a:cs typeface="Cambria Math"/>
                            </a:rPr>
                          </m:ctrlPr>
                        </m:sSubPr>
                        <m:e>
                          <m:r>
                            <m:rPr/>
                            <a:rPr lang="ru-RU" sz="2000" i="1">
                              <a:solidFill>
                                <a:srgbClr val="000000"/>
                              </a:solidFill>
                              <a:latin typeface="Cambria Math"/>
                            </a:rPr>
                            <m:t>𝐼</m:t>
                          </m:r>
                        </m:e>
                        <m:sub>
                          <m:r>
                            <m:rPr/>
                            <a:rPr lang="ru-RU" sz="2000" b="0" i="1">
                              <a:solidFill>
                                <a:srgbClr val="000000"/>
                              </a:solidFill>
                              <a:latin typeface="Cambria Math"/>
                            </a:rPr>
                            <m:t>3</m:t>
                          </m:r>
                        </m:sub>
                      </m:sSub>
                      <m:r>
                        <m:rPr/>
                        <a:rPr lang="ru-RU" sz="2000" i="1">
                          <a:solidFill>
                            <a:srgbClr val="000000"/>
                          </a:solidFill>
                          <a:latin typeface="Cambria Math"/>
                        </a:rPr>
                        <m:t>=</m:t>
                      </m:r>
                      <m:r>
                        <m:rPr/>
                        <a:rPr lang="ru-RU" sz="2000" b="0" i="1">
                          <a:solidFill>
                            <a:srgbClr val="000000"/>
                          </a:solidFill>
                          <a:latin typeface="Cambria Math"/>
                        </a:rPr>
                        <m:t>0</m:t>
                      </m:r>
                    </m:oMath>
                  </m:oMathPara>
                </a14:m>
              </mc:Choice>
              <mc:Fallback/>
            </mc:AlternateContent>
            <a:endParaRPr lang="ru-RU" sz="2000"/>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076" name="Object 12"/>
          <p:cNvSpPr txBox="1"/>
          <p:nvPr/>
        </p:nvSpPr>
        <p:spPr bwMode="auto">
          <a:xfrm>
            <a:off x="5994400" y="3206750"/>
            <a:ext cx="203200" cy="444500"/>
          </a:xfrm>
          <a:prstGeom prst="rect">
            <a:avLst/>
          </a:prstGeom>
          <a:noFill/>
          <a:ln>
            <a:noFill/>
          </a:ln>
          <a:effectLst/>
        </p:spPr>
        <p:txBody>
          <a:bodyPr>
            <a:normAutofit/>
          </a:bodyPr>
          <a:lstStyle/>
          <a:p>
            <a:pPr marL="0" marR="0" lvl="0" indent="0" algn="l" defTabSz="914400">
              <a:lnSpc>
                <a:spcPct val="100000"/>
              </a:lnSpc>
              <a:spcBef>
                <a:spcPts val="0"/>
              </a:spcBef>
              <a:spcAft>
                <a:spcPts val="0"/>
              </a:spcAft>
              <a:buClrTx/>
              <a:buSzTx/>
              <a:buFontTx/>
              <a:buNone/>
              <a:defRPr/>
            </a:pPr>
            <a:endParaRPr lang="ru-RU" sz="1800" b="0" i="0" u="none" strike="noStrike" cap="none" spc="0">
              <a:ln>
                <a:noFill/>
              </a:ln>
              <a:solidFill>
                <a:prstClr val="black"/>
              </a:solidFill>
              <a:latin typeface="Calibri"/>
              <a:ea typeface="+mn-ea"/>
              <a:cs typeface="+mn-cs"/>
            </a:endParaRPr>
          </a:p>
        </p:txBody>
      </p:sp>
      <p:sp>
        <p:nvSpPr>
          <p:cNvPr id="5" name="TextBox 4"/>
          <p:cNvSpPr txBox="1"/>
          <p:nvPr/>
        </p:nvSpPr>
        <p:spPr bwMode="auto">
          <a:xfrm>
            <a:off x="1071714" y="6249729"/>
            <a:ext cx="10414819" cy="461665"/>
          </a:xfrm>
          <a:prstGeom prst="rect">
            <a:avLst/>
          </a:prstGeom>
          <a:noFill/>
        </p:spPr>
        <p:txBody>
          <a:bodyPr wrap="square">
            <a:spAutoFit/>
          </a:bodyPr>
          <a:lstStyle/>
          <a:p>
            <a:pPr>
              <a:defRPr/>
            </a:pPr>
            <a:r>
              <a:rPr lang="ru-RU" sz="2400"/>
              <a:t>Имеем 3 уравнения с 3-мя неизвестными. За решением – к математикам))</a:t>
            </a:r>
            <a:endParaRPr/>
          </a:p>
        </p:txBody>
      </p:sp>
      <p:pic>
        <p:nvPicPr>
          <p:cNvPr id="9" name="Рисунок 8"/>
          <p:cNvPicPr>
            <a:picLocks noChangeAspect="1"/>
          </p:cNvPicPr>
          <p:nvPr/>
        </p:nvPicPr>
        <p:blipFill>
          <a:blip r:embed="rId2"/>
          <a:stretch/>
        </p:blipFill>
        <p:spPr bwMode="auto">
          <a:xfrm>
            <a:off x="1108178" y="146606"/>
            <a:ext cx="10178844" cy="3747189"/>
          </a:xfrm>
          <a:prstGeom prst="rect">
            <a:avLst/>
          </a:prstGeom>
        </p:spPr>
      </p:pic>
      <p:pic>
        <p:nvPicPr>
          <p:cNvPr id="13" name="Рисунок 12"/>
          <p:cNvPicPr>
            <a:picLocks noChangeAspect="1"/>
          </p:cNvPicPr>
          <p:nvPr/>
        </p:nvPicPr>
        <p:blipFill>
          <a:blip r:embed="rId3"/>
          <a:stretch/>
        </p:blipFill>
        <p:spPr bwMode="auto">
          <a:xfrm>
            <a:off x="275303" y="4146176"/>
            <a:ext cx="9360310" cy="1809815"/>
          </a:xfrm>
          <a:prstGeom prst="rect">
            <a:avLst/>
          </a:prstGeom>
        </p:spPr>
      </p:pic>
      <p:pic>
        <p:nvPicPr>
          <p:cNvPr id="14" name="Рисунок 13"/>
          <p:cNvPicPr>
            <a:picLocks noChangeAspect="1"/>
          </p:cNvPicPr>
          <p:nvPr/>
        </p:nvPicPr>
        <p:blipFill>
          <a:blip r:embed="rId4"/>
          <a:stretch/>
        </p:blipFill>
        <p:spPr bwMode="auto">
          <a:xfrm>
            <a:off x="9635613" y="3324801"/>
            <a:ext cx="2414638" cy="243000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076" name="Object 12"/>
          <p:cNvSpPr txBox="1"/>
          <p:nvPr/>
        </p:nvSpPr>
        <p:spPr bwMode="auto">
          <a:xfrm>
            <a:off x="5994400" y="3206750"/>
            <a:ext cx="203200" cy="444500"/>
          </a:xfrm>
          <a:prstGeom prst="rect">
            <a:avLst/>
          </a:prstGeom>
          <a:noFill/>
          <a:ln>
            <a:noFill/>
          </a:ln>
          <a:effectLst/>
        </p:spPr>
        <p:txBody>
          <a:bodyPr>
            <a:normAutofit/>
          </a:bodyPr>
          <a:lstStyle/>
          <a:p>
            <a:pPr marL="0" marR="0" lvl="0" indent="0" algn="l" defTabSz="914400">
              <a:lnSpc>
                <a:spcPct val="100000"/>
              </a:lnSpc>
              <a:spcBef>
                <a:spcPts val="0"/>
              </a:spcBef>
              <a:spcAft>
                <a:spcPts val="0"/>
              </a:spcAft>
              <a:buClrTx/>
              <a:buSzTx/>
              <a:buFontTx/>
              <a:buNone/>
              <a:defRPr/>
            </a:pPr>
            <a:endParaRPr lang="ru-RU" sz="1800" b="0" i="0" u="none" strike="noStrike" cap="none" spc="0">
              <a:ln>
                <a:noFill/>
              </a:ln>
              <a:solidFill>
                <a:prstClr val="black"/>
              </a:solidFill>
              <a:latin typeface="Calibri"/>
              <a:ea typeface="+mn-ea"/>
              <a:cs typeface="+mn-cs"/>
            </a:endParaRPr>
          </a:p>
        </p:txBody>
      </p:sp>
      <p:sp>
        <p:nvSpPr>
          <p:cNvPr id="3" name="TextBox 2"/>
          <p:cNvSpPr txBox="1"/>
          <p:nvPr/>
        </p:nvSpPr>
        <p:spPr bwMode="auto">
          <a:xfrm>
            <a:off x="398205" y="0"/>
            <a:ext cx="11395587" cy="523220"/>
          </a:xfrm>
          <a:prstGeom prst="rect">
            <a:avLst/>
          </a:prstGeom>
          <a:noFill/>
        </p:spPr>
        <p:txBody>
          <a:bodyPr wrap="square">
            <a:spAutoFit/>
          </a:bodyPr>
          <a:lstStyle/>
          <a:p>
            <a:pPr algn="ctr">
              <a:defRPr/>
            </a:pPr>
            <a:r>
              <a:rPr lang="ru-RU" sz="2800" b="1">
                <a:solidFill>
                  <a:schemeClr val="accent1">
                    <a:lumMod val="75000"/>
                  </a:schemeClr>
                </a:solidFill>
                <a:latin typeface="Times New Roman"/>
                <a:cs typeface="Calibri"/>
              </a:rPr>
              <a:t>Закон Джоуля-Ленца в интегральной и дифференциальной форме </a:t>
            </a:r>
            <a:endParaRPr lang="ru-RU" sz="2800">
              <a:solidFill>
                <a:schemeClr val="accent1">
                  <a:lumMod val="75000"/>
                </a:schemeClr>
              </a:solidFill>
            </a:endParaRPr>
          </a:p>
        </p:txBody>
      </p:sp>
      <p:pic>
        <p:nvPicPr>
          <p:cNvPr id="4" name="Рисунок 3"/>
          <p:cNvPicPr>
            <a:picLocks noChangeAspect="1"/>
          </p:cNvPicPr>
          <p:nvPr/>
        </p:nvPicPr>
        <p:blipFill>
          <a:blip r:embed="rId2"/>
          <a:stretch/>
        </p:blipFill>
        <p:spPr bwMode="auto">
          <a:xfrm>
            <a:off x="1537765" y="612349"/>
            <a:ext cx="9319670" cy="607780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076" name="Object 12"/>
          <p:cNvSpPr txBox="1"/>
          <p:nvPr/>
        </p:nvSpPr>
        <p:spPr bwMode="auto">
          <a:xfrm>
            <a:off x="5994400" y="3206750"/>
            <a:ext cx="203200" cy="444500"/>
          </a:xfrm>
          <a:prstGeom prst="rect">
            <a:avLst/>
          </a:prstGeom>
          <a:noFill/>
          <a:ln>
            <a:noFill/>
          </a:ln>
          <a:effectLst/>
        </p:spPr>
        <p:txBody>
          <a:bodyPr>
            <a:normAutofit/>
          </a:bodyPr>
          <a:lstStyle/>
          <a:p>
            <a:pPr marL="0" marR="0" lvl="0" indent="0" algn="l" defTabSz="914400">
              <a:lnSpc>
                <a:spcPct val="100000"/>
              </a:lnSpc>
              <a:spcBef>
                <a:spcPts val="0"/>
              </a:spcBef>
              <a:spcAft>
                <a:spcPts val="0"/>
              </a:spcAft>
              <a:buClrTx/>
              <a:buSzTx/>
              <a:buFontTx/>
              <a:buNone/>
              <a:defRPr/>
            </a:pPr>
            <a:endParaRPr lang="ru-RU" sz="1800" b="0" i="0" u="none" strike="noStrike" cap="none" spc="0">
              <a:ln>
                <a:noFill/>
              </a:ln>
              <a:solidFill>
                <a:prstClr val="black"/>
              </a:solidFill>
              <a:latin typeface="Calibri"/>
              <a:ea typeface="+mn-ea"/>
              <a:cs typeface="+mn-cs"/>
            </a:endParaRPr>
          </a:p>
        </p:txBody>
      </p:sp>
      <p:pic>
        <p:nvPicPr>
          <p:cNvPr id="2" name="Рисунок 1"/>
          <p:cNvPicPr>
            <a:picLocks noChangeAspect="1"/>
          </p:cNvPicPr>
          <p:nvPr/>
        </p:nvPicPr>
        <p:blipFill>
          <a:blip r:embed="rId2"/>
          <a:stretch/>
        </p:blipFill>
        <p:spPr bwMode="auto">
          <a:xfrm>
            <a:off x="1383389" y="319783"/>
            <a:ext cx="9628421" cy="621843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076" name="Object 12"/>
          <p:cNvSpPr txBox="1"/>
          <p:nvPr/>
        </p:nvSpPr>
        <p:spPr bwMode="auto">
          <a:xfrm>
            <a:off x="5994400" y="3206750"/>
            <a:ext cx="203200" cy="444500"/>
          </a:xfrm>
          <a:prstGeom prst="rect">
            <a:avLst/>
          </a:prstGeom>
          <a:noFill/>
          <a:ln>
            <a:noFill/>
          </a:ln>
          <a:effectLst/>
        </p:spPr>
        <p:txBody>
          <a:bodyPr>
            <a:normAutofit/>
          </a:bodyPr>
          <a:lstStyle/>
          <a:p>
            <a:pPr marL="0" marR="0" lvl="0" indent="0" algn="l" defTabSz="914400">
              <a:lnSpc>
                <a:spcPct val="100000"/>
              </a:lnSpc>
              <a:spcBef>
                <a:spcPts val="0"/>
              </a:spcBef>
              <a:spcAft>
                <a:spcPts val="0"/>
              </a:spcAft>
              <a:buClrTx/>
              <a:buSzTx/>
              <a:buFontTx/>
              <a:buNone/>
              <a:defRPr/>
            </a:pPr>
            <a:endParaRPr lang="ru-RU" sz="1800" b="0" i="0" u="none" strike="noStrike" cap="none" spc="0">
              <a:ln>
                <a:noFill/>
              </a:ln>
              <a:solidFill>
                <a:prstClr val="black"/>
              </a:solidFill>
              <a:latin typeface="Calibri"/>
              <a:ea typeface="+mn-ea"/>
              <a:cs typeface="+mn-cs"/>
            </a:endParaRPr>
          </a:p>
        </p:txBody>
      </p:sp>
      <p:pic>
        <p:nvPicPr>
          <p:cNvPr id="2" name="Рисунок 1"/>
          <p:cNvPicPr>
            <a:picLocks noChangeAspect="1"/>
          </p:cNvPicPr>
          <p:nvPr/>
        </p:nvPicPr>
        <p:blipFill>
          <a:blip r:embed="rId2"/>
          <a:stretch/>
        </p:blipFill>
        <p:spPr bwMode="auto">
          <a:xfrm>
            <a:off x="1966452" y="525743"/>
            <a:ext cx="9139504" cy="580651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5" name="Рисунок 4"/>
          <p:cNvPicPr>
            <a:picLocks noChangeAspect="1"/>
          </p:cNvPicPr>
          <p:nvPr/>
        </p:nvPicPr>
        <p:blipFill>
          <a:blip r:embed="rId2"/>
          <a:stretch/>
        </p:blipFill>
        <p:spPr bwMode="auto">
          <a:xfrm>
            <a:off x="1602850" y="0"/>
            <a:ext cx="8986300" cy="666024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076" name="Object 12"/>
          <p:cNvSpPr txBox="1"/>
          <p:nvPr/>
        </p:nvSpPr>
        <p:spPr bwMode="auto">
          <a:xfrm>
            <a:off x="5994400" y="3206750"/>
            <a:ext cx="203200" cy="444500"/>
          </a:xfrm>
          <a:prstGeom prst="rect">
            <a:avLst/>
          </a:prstGeom>
          <a:noFill/>
          <a:ln>
            <a:noFill/>
          </a:ln>
          <a:effectLst/>
        </p:spPr>
        <p:txBody>
          <a:bodyPr>
            <a:normAutofit/>
          </a:bodyPr>
          <a:lstStyle/>
          <a:p>
            <a:pPr marL="0" marR="0" lvl="0" indent="0" algn="l" defTabSz="914400">
              <a:lnSpc>
                <a:spcPct val="100000"/>
              </a:lnSpc>
              <a:spcBef>
                <a:spcPts val="0"/>
              </a:spcBef>
              <a:spcAft>
                <a:spcPts val="0"/>
              </a:spcAft>
              <a:buClrTx/>
              <a:buSzTx/>
              <a:buFontTx/>
              <a:buNone/>
              <a:defRPr/>
            </a:pPr>
            <a:endParaRPr lang="ru-RU" sz="1800" b="0" i="0" u="none" strike="noStrike" cap="none" spc="0">
              <a:ln>
                <a:noFill/>
              </a:ln>
              <a:solidFill>
                <a:prstClr val="black"/>
              </a:solidFill>
              <a:latin typeface="Calibri"/>
              <a:ea typeface="+mn-ea"/>
              <a:cs typeface="+mn-cs"/>
            </a:endParaRPr>
          </a:p>
        </p:txBody>
      </p:sp>
      <p:pic>
        <p:nvPicPr>
          <p:cNvPr id="3" name="Рисунок 2"/>
          <p:cNvPicPr>
            <a:picLocks noChangeAspect="1"/>
          </p:cNvPicPr>
          <p:nvPr/>
        </p:nvPicPr>
        <p:blipFill>
          <a:blip r:embed="rId2"/>
          <a:stretch/>
        </p:blipFill>
        <p:spPr bwMode="auto">
          <a:xfrm>
            <a:off x="1029139" y="372017"/>
            <a:ext cx="10133722" cy="611396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076" name="Object 12"/>
          <p:cNvSpPr txBox="1"/>
          <p:nvPr/>
        </p:nvSpPr>
        <p:spPr bwMode="auto">
          <a:xfrm>
            <a:off x="5994400" y="3206750"/>
            <a:ext cx="203200" cy="444500"/>
          </a:xfrm>
          <a:prstGeom prst="rect">
            <a:avLst/>
          </a:prstGeom>
          <a:noFill/>
          <a:ln>
            <a:noFill/>
          </a:ln>
          <a:effectLst/>
        </p:spPr>
        <p:txBody>
          <a:bodyPr>
            <a:normAutofit/>
          </a:bodyPr>
          <a:lstStyle/>
          <a:p>
            <a:pPr marL="0" marR="0" lvl="0" indent="0" algn="l" defTabSz="914400">
              <a:lnSpc>
                <a:spcPct val="100000"/>
              </a:lnSpc>
              <a:spcBef>
                <a:spcPts val="0"/>
              </a:spcBef>
              <a:spcAft>
                <a:spcPts val="0"/>
              </a:spcAft>
              <a:buClrTx/>
              <a:buSzTx/>
              <a:buFontTx/>
              <a:buNone/>
              <a:defRPr/>
            </a:pPr>
            <a:endParaRPr lang="ru-RU" sz="1800" b="0" i="0" u="none" strike="noStrike" cap="none" spc="0">
              <a:ln>
                <a:noFill/>
              </a:ln>
              <a:solidFill>
                <a:prstClr val="black"/>
              </a:solidFill>
              <a:latin typeface="Calibri"/>
              <a:ea typeface="+mn-ea"/>
              <a:cs typeface="+mn-cs"/>
            </a:endParaRPr>
          </a:p>
        </p:txBody>
      </p:sp>
      <p:pic>
        <p:nvPicPr>
          <p:cNvPr id="7" name="Рисунок 6"/>
          <p:cNvPicPr>
            <a:picLocks noChangeAspect="1"/>
          </p:cNvPicPr>
          <p:nvPr/>
        </p:nvPicPr>
        <p:blipFill>
          <a:blip r:embed="rId2"/>
          <a:stretch/>
        </p:blipFill>
        <p:spPr bwMode="auto">
          <a:xfrm>
            <a:off x="2281083" y="4919376"/>
            <a:ext cx="8854997" cy="1869797"/>
          </a:xfrm>
          <a:prstGeom prst="rect">
            <a:avLst/>
          </a:prstGeom>
        </p:spPr>
      </p:pic>
      <p:pic>
        <p:nvPicPr>
          <p:cNvPr id="9" name="Рисунок 8"/>
          <p:cNvPicPr>
            <a:picLocks noChangeAspect="1"/>
          </p:cNvPicPr>
          <p:nvPr/>
        </p:nvPicPr>
        <p:blipFill>
          <a:blip r:embed="rId3"/>
          <a:stretch/>
        </p:blipFill>
        <p:spPr bwMode="auto">
          <a:xfrm>
            <a:off x="1225595" y="0"/>
            <a:ext cx="8576055" cy="491937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 name="TextBox 2"/>
          <p:cNvSpPr txBox="1"/>
          <p:nvPr/>
        </p:nvSpPr>
        <p:spPr bwMode="auto">
          <a:xfrm>
            <a:off x="779207" y="158303"/>
            <a:ext cx="10633586" cy="6709529"/>
          </a:xfrm>
          <a:prstGeom prst="rect">
            <a:avLst/>
          </a:prstGeom>
          <a:noFill/>
        </p:spPr>
        <p:txBody>
          <a:bodyPr wrap="square">
            <a:spAutoFit/>
          </a:bodyPr>
          <a:lstStyle/>
          <a:p>
            <a:pPr marL="0" marR="0" lvl="0" indent="0" algn="ctr" defTabSz="914400">
              <a:lnSpc>
                <a:spcPct val="100000"/>
              </a:lnSpc>
              <a:spcBef>
                <a:spcPts val="0"/>
              </a:spcBef>
              <a:spcAft>
                <a:spcPts val="0"/>
              </a:spcAft>
              <a:buClrTx/>
              <a:buSzTx/>
              <a:buFontTx/>
              <a:buNone/>
              <a:defRPr/>
            </a:pPr>
            <a:r>
              <a:rPr lang="ru-RU" sz="3600" b="1" i="0" u="none" strike="noStrike" cap="none" spc="0">
                <a:ln>
                  <a:noFill/>
                </a:ln>
                <a:solidFill>
                  <a:schemeClr val="accent2">
                    <a:lumMod val="75000"/>
                  </a:schemeClr>
                </a:solidFill>
                <a:latin typeface="Times New Roman"/>
                <a:ea typeface="Times New Roman"/>
                <a:cs typeface="+mn-cs"/>
              </a:rPr>
              <a:t>Классическая электронная теория</a:t>
            </a:r>
            <a:endParaRPr lang="ru-RU" sz="3600" b="0" i="0" u="none" strike="noStrike" cap="none" spc="0">
              <a:ln>
                <a:noFill/>
              </a:ln>
              <a:solidFill>
                <a:schemeClr val="accent2">
                  <a:lumMod val="75000"/>
                </a:schemeClr>
              </a:solidFill>
              <a:latin typeface="Times New Roman"/>
              <a:ea typeface="Times New Roman"/>
              <a:cs typeface="+mn-cs"/>
            </a:endParaRPr>
          </a:p>
          <a:p>
            <a:pPr marL="0" marR="0" lvl="0" indent="0" algn="just" defTabSz="914400">
              <a:lnSpc>
                <a:spcPct val="100000"/>
              </a:lnSpc>
              <a:spcBef>
                <a:spcPts val="0"/>
              </a:spcBef>
              <a:spcAft>
                <a:spcPts val="0"/>
              </a:spcAft>
              <a:buClrTx/>
              <a:buSzTx/>
              <a:buFontTx/>
              <a:buNone/>
              <a:defRPr/>
            </a:pPr>
            <a:r>
              <a:rPr lang="ru-RU" sz="2800" b="0" i="1" u="none" strike="noStrike" cap="none" spc="0">
                <a:ln>
                  <a:noFill/>
                </a:ln>
                <a:solidFill>
                  <a:prstClr val="black"/>
                </a:solidFill>
                <a:latin typeface="Times New Roman"/>
                <a:ea typeface="Times New Roman"/>
                <a:cs typeface="+mn-cs"/>
              </a:rPr>
              <a:t> </a:t>
            </a:r>
            <a:endParaRPr lang="ru-RU" sz="2800" b="0" i="0" u="none" strike="noStrike" cap="none" spc="0">
              <a:ln>
                <a:noFill/>
              </a:ln>
              <a:solidFill>
                <a:prstClr val="black"/>
              </a:solidFill>
              <a:latin typeface="Times New Roman"/>
              <a:ea typeface="Times New Roman"/>
              <a:cs typeface="+mn-cs"/>
            </a:endParaRPr>
          </a:p>
          <a:p>
            <a:pPr marL="0" marR="0" lvl="0" indent="0" algn="just" defTabSz="914400">
              <a:lnSpc>
                <a:spcPct val="100000"/>
              </a:lnSpc>
              <a:spcBef>
                <a:spcPts val="0"/>
              </a:spcBef>
              <a:spcAft>
                <a:spcPts val="0"/>
              </a:spcAft>
              <a:buClrTx/>
              <a:buSzTx/>
              <a:buFontTx/>
              <a:buNone/>
              <a:defRPr/>
            </a:pPr>
            <a:r>
              <a:rPr lang="ru-RU" sz="2800" b="0" i="0" u="none" strike="noStrike" cap="none" spc="0">
                <a:ln>
                  <a:noFill/>
                </a:ln>
                <a:solidFill>
                  <a:prstClr val="black"/>
                </a:solidFill>
                <a:latin typeface="Times New Roman"/>
                <a:ea typeface="Times New Roman"/>
                <a:cs typeface="+mn-cs"/>
              </a:rPr>
              <a:t>	</a:t>
            </a:r>
            <a:r>
              <a:rPr lang="ru-RU" sz="2600" b="0" i="0" u="none" strike="noStrike" cap="none" spc="0">
                <a:ln>
                  <a:noFill/>
                </a:ln>
                <a:solidFill>
                  <a:prstClr val="black"/>
                </a:solidFill>
                <a:latin typeface="Times New Roman"/>
                <a:ea typeface="Times New Roman"/>
                <a:cs typeface="+mn-cs"/>
              </a:rPr>
              <a:t>В 1900 г. немецкий физик П. К. Друде предположил, что электропроводность металлов обеспечивается электронами, которые ведут себя подобно молекулам идеального газа. Эта теория была развита в дальнейшем нидерландским физиком-теоретиком Х. А. </a:t>
            </a:r>
            <a:r>
              <a:rPr lang="ru-RU" sz="2600" b="0" i="0" u="none" strike="noStrike" cap="none" spc="0">
                <a:ln>
                  <a:noFill/>
                </a:ln>
                <a:solidFill>
                  <a:prstClr val="black"/>
                </a:solidFill>
                <a:latin typeface="Times New Roman"/>
                <a:ea typeface="Times New Roman"/>
                <a:cs typeface="+mn-cs"/>
              </a:rPr>
              <a:t>Лоренцом</a:t>
            </a:r>
            <a:r>
              <a:rPr lang="ru-RU" sz="2600" b="0" i="0" u="none" strike="noStrike" cap="none" spc="0">
                <a:ln>
                  <a:noFill/>
                </a:ln>
                <a:solidFill>
                  <a:prstClr val="black"/>
                </a:solidFill>
                <a:latin typeface="Times New Roman"/>
                <a:ea typeface="Times New Roman"/>
                <a:cs typeface="+mn-cs"/>
              </a:rPr>
              <a:t> и получила название теории Друде–Лоренца. Поскольку в этой теории электроны рассматриваются по аналогии с молекулами идеального газа, следовательно, для них справедливы выводы молекулярно-кинетической теории (МКТ). </a:t>
            </a:r>
            <a:endParaRPr/>
          </a:p>
          <a:p>
            <a:pPr marL="0" marR="0" lvl="0" indent="0" algn="just" defTabSz="914400">
              <a:lnSpc>
                <a:spcPct val="100000"/>
              </a:lnSpc>
              <a:spcBef>
                <a:spcPts val="0"/>
              </a:spcBef>
              <a:spcAft>
                <a:spcPts val="0"/>
              </a:spcAft>
              <a:buClrTx/>
              <a:buSzTx/>
              <a:buFontTx/>
              <a:buNone/>
              <a:defRPr/>
            </a:pPr>
            <a:r>
              <a:rPr lang="ru-RU" sz="2600" b="0" i="0" u="none" strike="noStrike" cap="none" spc="0">
                <a:ln>
                  <a:noFill/>
                </a:ln>
                <a:solidFill>
                  <a:prstClr val="black"/>
                </a:solidFill>
                <a:latin typeface="Times New Roman"/>
                <a:ea typeface="Times New Roman"/>
                <a:cs typeface="+mn-cs"/>
              </a:rPr>
              <a:t>	Из теории классической электронной теории можно найти среднюю скорость упорядоченного движения электронов в металле, исходя из предположения, что электроны, ускоряемые полем, периодически сталкиваются с ионами, находящимися в узлах кристаллической решетки металла, и отдают ей накопленную ими кинетическую энергию. </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5" name="Рисунок 4"/>
          <p:cNvPicPr>
            <a:picLocks noChangeAspect="1"/>
          </p:cNvPicPr>
          <p:nvPr/>
        </p:nvPicPr>
        <p:blipFill>
          <a:blip r:embed="rId2"/>
          <a:stretch/>
        </p:blipFill>
        <p:spPr bwMode="auto">
          <a:xfrm>
            <a:off x="1013723" y="548172"/>
            <a:ext cx="10164554" cy="57616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1" name="Рисунок 10"/>
          <p:cNvPicPr>
            <a:picLocks noChangeAspect="1"/>
          </p:cNvPicPr>
          <p:nvPr/>
        </p:nvPicPr>
        <p:blipFill>
          <a:blip r:embed="rId2"/>
          <a:stretch/>
        </p:blipFill>
        <p:spPr bwMode="auto">
          <a:xfrm>
            <a:off x="1061885" y="0"/>
            <a:ext cx="9901083"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076" name="Object 12"/>
          <p:cNvSpPr txBox="1"/>
          <p:nvPr/>
        </p:nvSpPr>
        <p:spPr bwMode="auto">
          <a:xfrm>
            <a:off x="5994400" y="3206750"/>
            <a:ext cx="203200" cy="444500"/>
          </a:xfrm>
          <a:prstGeom prst="rect">
            <a:avLst/>
          </a:prstGeom>
          <a:noFill/>
          <a:ln>
            <a:noFill/>
          </a:ln>
          <a:effectLst/>
        </p:spPr>
        <p:txBody>
          <a:bodyPr>
            <a:normAutofit/>
          </a:bodyPr>
          <a:lstStyle/>
          <a:p>
            <a:pPr marL="0" marR="0" lvl="0" indent="0" algn="l" defTabSz="914400">
              <a:lnSpc>
                <a:spcPct val="100000"/>
              </a:lnSpc>
              <a:spcBef>
                <a:spcPts val="0"/>
              </a:spcBef>
              <a:spcAft>
                <a:spcPts val="0"/>
              </a:spcAft>
              <a:buClrTx/>
              <a:buSzTx/>
              <a:buFontTx/>
              <a:buNone/>
              <a:defRPr/>
            </a:pPr>
            <a:endParaRPr lang="ru-RU" sz="1800" b="0" i="0" u="none" strike="noStrike" cap="none" spc="0">
              <a:ln>
                <a:noFill/>
              </a:ln>
              <a:solidFill>
                <a:prstClr val="black"/>
              </a:solidFill>
              <a:latin typeface="Calibri"/>
              <a:ea typeface="+mn-ea"/>
              <a:cs typeface="+mn-cs"/>
            </a:endParaRPr>
          </a:p>
        </p:txBody>
      </p:sp>
      <p:pic>
        <p:nvPicPr>
          <p:cNvPr id="3" name="Рисунок 2"/>
          <p:cNvPicPr>
            <a:picLocks noChangeAspect="1"/>
          </p:cNvPicPr>
          <p:nvPr/>
        </p:nvPicPr>
        <p:blipFill>
          <a:blip r:embed="rId2"/>
          <a:stretch/>
        </p:blipFill>
        <p:spPr bwMode="auto">
          <a:xfrm>
            <a:off x="989169" y="867878"/>
            <a:ext cx="10032252" cy="5326445"/>
          </a:xfrm>
          <a:prstGeom prst="rect">
            <a:avLst/>
          </a:prstGeom>
        </p:spPr>
      </p:pic>
      <p:sp>
        <p:nvSpPr>
          <p:cNvPr id="2" name="Rectangle 10"/>
          <p:cNvSpPr>
            <a:spLocks noChangeArrowheads="1"/>
          </p:cNvSpPr>
          <p:nvPr/>
        </p:nvSpPr>
        <p:spPr bwMode="auto">
          <a:xfrm>
            <a:off x="3854246" y="110960"/>
            <a:ext cx="3411794" cy="523220"/>
          </a:xfrm>
          <a:prstGeom prst="rect">
            <a:avLst/>
          </a:prstGeom>
          <a:noFill/>
          <a:ln>
            <a:noFill/>
          </a:ln>
          <a:effectLst/>
        </p:spPr>
        <p:txBody>
          <a:bodyPr wrap="square">
            <a:spAutoFit/>
          </a:bodyPr>
          <a:lstStyle/>
          <a:p>
            <a:pPr algn="ctr">
              <a:defRPr/>
            </a:pPr>
            <a:r>
              <a:rPr lang="ru-RU" sz="2800">
                <a:solidFill>
                  <a:srgbClr val="002060"/>
                </a:solidFill>
              </a:rPr>
              <a:t>Закон Ома</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564234" name="Rectangle 10"/>
          <p:cNvSpPr>
            <a:spLocks noChangeArrowheads="1"/>
          </p:cNvSpPr>
          <p:nvPr/>
        </p:nvSpPr>
        <p:spPr bwMode="auto">
          <a:xfrm>
            <a:off x="1604662" y="65294"/>
            <a:ext cx="9320001" cy="523220"/>
          </a:xfrm>
          <a:prstGeom prst="rect">
            <a:avLst/>
          </a:prstGeom>
          <a:noFill/>
          <a:ln>
            <a:noFill/>
          </a:ln>
          <a:effectLst/>
        </p:spPr>
        <p:txBody>
          <a:bodyPr wrap="square">
            <a:spAutoFit/>
          </a:bodyPr>
          <a:lstStyle/>
          <a:p>
            <a:pPr algn="ctr">
              <a:defRPr/>
            </a:pPr>
            <a:r>
              <a:rPr lang="ru-RU" sz="2800">
                <a:solidFill>
                  <a:srgbClr val="008000"/>
                </a:solidFill>
              </a:rPr>
              <a:t>Механизм теплового действия тока. Закон Джоуля-Ленца</a:t>
            </a:r>
            <a:endParaRPr/>
          </a:p>
        </p:txBody>
      </p:sp>
      <p:sp>
        <p:nvSpPr>
          <p:cNvPr id="564235" name="Rectangle 11"/>
          <p:cNvSpPr>
            <a:spLocks noChangeArrowheads="1"/>
          </p:cNvSpPr>
          <p:nvPr/>
        </p:nvSpPr>
        <p:spPr bwMode="auto">
          <a:xfrm>
            <a:off x="1494504" y="925567"/>
            <a:ext cx="9711249" cy="461665"/>
          </a:xfrm>
          <a:prstGeom prst="rect">
            <a:avLst/>
          </a:prstGeom>
          <a:noFill/>
          <a:ln>
            <a:noFill/>
          </a:ln>
          <a:effectLst/>
        </p:spPr>
        <p:txBody>
          <a:bodyPr wrap="square" anchor="ctr">
            <a:spAutoFit/>
          </a:bodyPr>
          <a:lstStyle/>
          <a:p>
            <a:pPr>
              <a:defRPr/>
            </a:pPr>
            <a:r>
              <a:rPr lang="ru-RU" sz="2400"/>
              <a:t>Энергия, которую передает узлу при столкновении с ним один электрон </a:t>
            </a:r>
            <a:endParaRPr/>
          </a:p>
        </p:txBody>
      </p:sp>
      <p:pic>
        <p:nvPicPr>
          <p:cNvPr id="6" name="Рисунок 5"/>
          <p:cNvPicPr>
            <a:picLocks noChangeAspect="1"/>
          </p:cNvPicPr>
          <p:nvPr/>
        </p:nvPicPr>
        <p:blipFill>
          <a:blip r:embed="rId2"/>
          <a:stretch/>
        </p:blipFill>
        <p:spPr bwMode="auto">
          <a:xfrm>
            <a:off x="709927" y="1563330"/>
            <a:ext cx="11008403" cy="509311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457744" name="Rectangle 16"/>
          <p:cNvSpPr>
            <a:spLocks noChangeArrowheads="1"/>
          </p:cNvSpPr>
          <p:nvPr/>
        </p:nvSpPr>
        <p:spPr bwMode="auto">
          <a:xfrm>
            <a:off x="4326194" y="184945"/>
            <a:ext cx="4011561" cy="523220"/>
          </a:xfrm>
          <a:prstGeom prst="rect">
            <a:avLst/>
          </a:prstGeom>
          <a:noFill/>
          <a:ln>
            <a:noFill/>
          </a:ln>
          <a:effectLst/>
        </p:spPr>
        <p:txBody>
          <a:bodyPr wrap="square">
            <a:spAutoFit/>
          </a:bodyPr>
          <a:lstStyle/>
          <a:p>
            <a:pPr>
              <a:defRPr/>
            </a:pPr>
            <a:r>
              <a:rPr lang="ru-RU" sz="2800">
                <a:solidFill>
                  <a:srgbClr val="9900CC"/>
                </a:solidFill>
                <a:cs typeface="Times New Roman"/>
              </a:rPr>
              <a:t>Закон Видемана-Франца</a:t>
            </a:r>
            <a:endParaRPr/>
          </a:p>
        </p:txBody>
      </p:sp>
      <p:pic>
        <p:nvPicPr>
          <p:cNvPr id="3" name="Рисунок 2"/>
          <p:cNvPicPr>
            <a:picLocks noChangeAspect="1"/>
          </p:cNvPicPr>
          <p:nvPr/>
        </p:nvPicPr>
        <p:blipFill>
          <a:blip r:embed="rId2"/>
          <a:stretch/>
        </p:blipFill>
        <p:spPr bwMode="auto">
          <a:xfrm>
            <a:off x="964144" y="764382"/>
            <a:ext cx="10263711" cy="59903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460806" name="Rectangle 6"/>
          <p:cNvSpPr>
            <a:spLocks noChangeArrowheads="1"/>
          </p:cNvSpPr>
          <p:nvPr/>
        </p:nvSpPr>
        <p:spPr bwMode="auto">
          <a:xfrm>
            <a:off x="1524001" y="3020497"/>
            <a:ext cx="184731" cy="369332"/>
          </a:xfrm>
          <a:prstGeom prst="rect">
            <a:avLst/>
          </a:prstGeom>
          <a:noFill/>
          <a:ln>
            <a:noFill/>
          </a:ln>
          <a:effectLst/>
        </p:spPr>
        <p:txBody>
          <a:bodyPr wrap="none" anchor="ctr">
            <a:spAutoFit/>
          </a:bodyPr>
          <a:lstStyle/>
          <a:p>
            <a:pPr>
              <a:defRPr/>
            </a:pPr>
            <a:endParaRPr lang="ru-RU"/>
          </a:p>
        </p:txBody>
      </p:sp>
      <p:sp>
        <p:nvSpPr>
          <p:cNvPr id="460826" name="Rectangle 26"/>
          <p:cNvSpPr>
            <a:spLocks noChangeArrowheads="1"/>
          </p:cNvSpPr>
          <p:nvPr/>
        </p:nvSpPr>
        <p:spPr bwMode="auto">
          <a:xfrm>
            <a:off x="1179871" y="5064043"/>
            <a:ext cx="9613541" cy="523220"/>
          </a:xfrm>
          <a:prstGeom prst="rect">
            <a:avLst/>
          </a:prstGeom>
          <a:noFill/>
          <a:ln>
            <a:noFill/>
          </a:ln>
          <a:effectLst/>
        </p:spPr>
        <p:txBody>
          <a:bodyPr wrap="square" anchor="ctr">
            <a:spAutoFit/>
          </a:bodyPr>
          <a:lstStyle/>
          <a:p>
            <a:pPr>
              <a:defRPr/>
            </a:pPr>
            <a:r>
              <a:rPr lang="ru-RU" sz="2800">
                <a:solidFill>
                  <a:srgbClr val="000000"/>
                </a:solidFill>
                <a:cs typeface="Times New Roman"/>
              </a:rPr>
              <a:t>Константу </a:t>
            </a:r>
            <a:r>
              <a:rPr lang="ru-RU" sz="2800" i="1">
                <a:solidFill>
                  <a:srgbClr val="000000"/>
                </a:solidFill>
                <a:cs typeface="Times New Roman"/>
              </a:rPr>
              <a:t>А</a:t>
            </a:r>
            <a:r>
              <a:rPr lang="ru-RU" sz="2800">
                <a:solidFill>
                  <a:srgbClr val="000000"/>
                </a:solidFill>
                <a:cs typeface="Times New Roman"/>
              </a:rPr>
              <a:t> часто называют числом </a:t>
            </a:r>
            <a:r>
              <a:rPr lang="ru-RU" sz="2800">
                <a:solidFill>
                  <a:srgbClr val="000000"/>
                </a:solidFill>
                <a:latin typeface="Times New Roman"/>
              </a:rPr>
              <a:t>Лоренца</a:t>
            </a:r>
            <a:r>
              <a:rPr lang="ru-RU" sz="2800">
                <a:solidFill>
                  <a:srgbClr val="000000"/>
                </a:solidFill>
                <a:cs typeface="Times New Roman"/>
              </a:rPr>
              <a:t> и обозначают </a:t>
            </a:r>
            <a:r>
              <a:rPr lang="en-US" sz="2800" i="1">
                <a:solidFill>
                  <a:srgbClr val="000000"/>
                </a:solidFill>
                <a:cs typeface="Times New Roman"/>
              </a:rPr>
              <a:t>L</a:t>
            </a:r>
            <a:r>
              <a:rPr lang="ru-RU" sz="2800" i="1" baseline="-25000">
                <a:solidFill>
                  <a:srgbClr val="000000"/>
                </a:solidFill>
                <a:cs typeface="Times New Roman"/>
              </a:rPr>
              <a:t>0</a:t>
            </a:r>
            <a:endParaRPr/>
          </a:p>
        </p:txBody>
      </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3740151" y="3467100"/>
          <a:ext cx="180975" cy="228600"/>
        </p:xfrm>
        <a:graphic>
          <a:graphicData uri="http://schemas.openxmlformats.org/presentationml/2006/ole">
            <p:oleObj name="oleObj" imgW="177165" imgH="227965" progId="Equation.3">
              <p:embed/>
              <p:pic>
                <p:nvPicPr>
                  <p:cNvPr id="460825" name="Object 25"/>
                  <p:cNvPicPr/>
                  <p:nvPr/>
                </p:nvPicPr>
                <p:blipFill>
                  <a:blip r:embed="rId2">
                    <a:extLst>
                      <a:ext uri="{96DAC541-7B7A-43D3-8B79-37D633B846F1}">
                        <asvg:svgBlip xmlns:asvg="http://schemas.microsoft.com/office/drawing/2016/SVG/main" r:embed="rId3"/>
                      </a:ext>
                    </a:extLst>
                  </a:blip>
                  <a:stretch/>
                </p:blipFill>
                <p:spPr bwMode="auto">
                  <a:xfrm>
                    <a:off x="3740151" y="3467100"/>
                    <a:ext cx="180975" cy="228600"/>
                  </a:xfrm>
                  <a:prstGeom prst="rect">
                    <a:avLst/>
                  </a:prstGeom>
                  <a:noFill/>
                </p:spPr>
              </p:pic>
            </p:oleObj>
          </a:graphicData>
        </a:graphic>
      </p:graphicFrame>
      <p:pic>
        <p:nvPicPr>
          <p:cNvPr id="3" name="Рисунок 2"/>
          <p:cNvPicPr>
            <a:picLocks noChangeAspect="1"/>
          </p:cNvPicPr>
          <p:nvPr/>
        </p:nvPicPr>
        <p:blipFill>
          <a:blip r:embed="rId4"/>
          <a:stretch/>
        </p:blipFill>
        <p:spPr bwMode="auto">
          <a:xfrm>
            <a:off x="636384" y="613802"/>
            <a:ext cx="10919232" cy="373832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076" name="Object 12"/>
          <p:cNvSpPr txBox="1"/>
          <p:nvPr/>
        </p:nvSpPr>
        <p:spPr bwMode="auto">
          <a:xfrm>
            <a:off x="5994400" y="3206750"/>
            <a:ext cx="203200" cy="444500"/>
          </a:xfrm>
          <a:prstGeom prst="rect">
            <a:avLst/>
          </a:prstGeom>
          <a:noFill/>
          <a:ln>
            <a:noFill/>
          </a:ln>
          <a:effectLst/>
        </p:spPr>
        <p:txBody>
          <a:bodyPr>
            <a:normAutofit/>
          </a:bodyPr>
          <a:lstStyle/>
          <a:p>
            <a:pPr marL="0" marR="0" lvl="0" indent="0" algn="l" defTabSz="914400">
              <a:lnSpc>
                <a:spcPct val="100000"/>
              </a:lnSpc>
              <a:spcBef>
                <a:spcPts val="0"/>
              </a:spcBef>
              <a:spcAft>
                <a:spcPts val="0"/>
              </a:spcAft>
              <a:buClrTx/>
              <a:buSzTx/>
              <a:buFontTx/>
              <a:buNone/>
              <a:defRPr/>
            </a:pPr>
            <a:endParaRPr lang="ru-RU" sz="1800" b="0" i="0" u="none" strike="noStrike" cap="none" spc="0">
              <a:ln>
                <a:noFill/>
              </a:ln>
              <a:solidFill>
                <a:prstClr val="black"/>
              </a:solidFill>
              <a:latin typeface="Calibri"/>
              <a:ea typeface="+mn-ea"/>
              <a:cs typeface="+mn-cs"/>
            </a:endParaRPr>
          </a:p>
        </p:txBody>
      </p:sp>
      <p:sp>
        <p:nvSpPr>
          <p:cNvPr id="3" name="TextBox 2"/>
          <p:cNvSpPr txBox="1"/>
          <p:nvPr/>
        </p:nvSpPr>
        <p:spPr bwMode="auto">
          <a:xfrm>
            <a:off x="574297" y="1175903"/>
            <a:ext cx="4361495" cy="4950694"/>
          </a:xfrm>
          <a:prstGeom prst="rect">
            <a:avLst/>
          </a:prstGeom>
          <a:noFill/>
        </p:spPr>
        <p:txBody>
          <a:bodyPr wrap="square">
            <a:spAutoFit/>
          </a:bodyPr>
          <a:lstStyle/>
          <a:p>
            <a:pPr algn="just">
              <a:defRPr/>
            </a:pPr>
            <a:r>
              <a:rPr lang="ru-RU" sz="1800">
                <a:latin typeface="Times New Roman"/>
                <a:ea typeface="Times New Roman"/>
              </a:rPr>
              <a:t>	Итак, классическая электронная теория успешно объяснила опытные законы Ома и Джоуля–Ленца, а также качественно объяснила закон Видемана-Франца. Однако она встретилась и с большими затруднениями.</a:t>
            </a:r>
            <a:endParaRPr lang="ru-RU" sz="2000">
              <a:latin typeface="Times New Roman"/>
              <a:ea typeface="Times New Roman"/>
            </a:endParaRPr>
          </a:p>
          <a:p>
            <a:pPr algn="just">
              <a:defRPr/>
            </a:pPr>
            <a:r>
              <a:rPr lang="ru-RU" sz="1800">
                <a:latin typeface="Times New Roman"/>
                <a:ea typeface="Times New Roman"/>
              </a:rPr>
              <a:t>	По классической теории электропроводности металлов Друде–Лоренца  предполагалось, что свободные электроны в металле подобны идеальному молекулярному газу, к которому применима классическая статистика Максвелла–Больцмана. Согласно этой статистике средняя скорость теплового движения электронов пропорциональна корню квадратному из абсолютной температуры:</a:t>
            </a:r>
            <a:endParaRPr lang="ru-RU" sz="2000">
              <a:latin typeface="Times New Roman"/>
              <a:ea typeface="Times New Roman"/>
            </a:endParaRPr>
          </a:p>
        </p:txBody>
      </p:sp>
      <p:pic>
        <p:nvPicPr>
          <p:cNvPr id="5" name="Рисунок 4"/>
          <p:cNvPicPr>
            <a:picLocks noChangeAspect="1"/>
          </p:cNvPicPr>
          <p:nvPr/>
        </p:nvPicPr>
        <p:blipFill>
          <a:blip r:embed="rId2"/>
          <a:stretch/>
        </p:blipFill>
        <p:spPr bwMode="auto">
          <a:xfrm>
            <a:off x="5032137" y="513239"/>
            <a:ext cx="6742880" cy="538702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3" name="Рисунок 2"/>
          <p:cNvPicPr>
            <a:picLocks noChangeAspect="1"/>
          </p:cNvPicPr>
          <p:nvPr/>
        </p:nvPicPr>
        <p:blipFill>
          <a:blip r:embed="rId2"/>
          <a:stretch/>
        </p:blipFill>
        <p:spPr bwMode="auto">
          <a:xfrm>
            <a:off x="1533302" y="282572"/>
            <a:ext cx="9342839" cy="62928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076" name="Object 12"/>
          <p:cNvSpPr txBox="1"/>
          <p:nvPr/>
        </p:nvSpPr>
        <p:spPr bwMode="auto">
          <a:xfrm>
            <a:off x="5994400" y="3206750"/>
            <a:ext cx="203200" cy="444500"/>
          </a:xfrm>
          <a:prstGeom prst="rect">
            <a:avLst/>
          </a:prstGeom>
          <a:noFill/>
          <a:ln>
            <a:noFill/>
          </a:ln>
          <a:effectLst/>
        </p:spPr>
        <p:txBody>
          <a:bodyPr>
            <a:normAutofit/>
          </a:bodyPr>
          <a:lstStyle/>
          <a:p>
            <a:pPr marL="0" marR="0" lvl="0" indent="0" algn="l" defTabSz="914400">
              <a:lnSpc>
                <a:spcPct val="100000"/>
              </a:lnSpc>
              <a:spcBef>
                <a:spcPts val="0"/>
              </a:spcBef>
              <a:spcAft>
                <a:spcPts val="0"/>
              </a:spcAft>
              <a:buClrTx/>
              <a:buSzTx/>
              <a:buFontTx/>
              <a:buNone/>
              <a:defRPr/>
            </a:pPr>
            <a:endParaRPr lang="ru-RU" sz="1800" b="0" i="0" u="none" strike="noStrike" cap="none" spc="0">
              <a:ln>
                <a:noFill/>
              </a:ln>
              <a:solidFill>
                <a:prstClr val="black"/>
              </a:solidFill>
              <a:latin typeface="Calibri"/>
              <a:ea typeface="+mn-ea"/>
              <a:cs typeface="+mn-cs"/>
            </a:endParaRPr>
          </a:p>
        </p:txBody>
      </p:sp>
      <p:pic>
        <p:nvPicPr>
          <p:cNvPr id="3" name="Рисунок 2"/>
          <p:cNvPicPr>
            <a:picLocks noChangeAspect="1"/>
          </p:cNvPicPr>
          <p:nvPr/>
        </p:nvPicPr>
        <p:blipFill>
          <a:blip r:embed="rId2"/>
          <a:stretch/>
        </p:blipFill>
        <p:spPr bwMode="auto">
          <a:xfrm>
            <a:off x="1021876" y="770788"/>
            <a:ext cx="10351447" cy="53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076" name="Object 12"/>
          <p:cNvSpPr txBox="1"/>
          <p:nvPr/>
        </p:nvSpPr>
        <p:spPr bwMode="auto">
          <a:xfrm>
            <a:off x="5994400" y="3206750"/>
            <a:ext cx="203200" cy="444500"/>
          </a:xfrm>
          <a:prstGeom prst="rect">
            <a:avLst/>
          </a:prstGeom>
          <a:noFill/>
          <a:ln>
            <a:noFill/>
          </a:ln>
          <a:effectLst/>
        </p:spPr>
        <p:txBody>
          <a:bodyPr>
            <a:normAutofit/>
          </a:bodyPr>
          <a:lstStyle/>
          <a:p>
            <a:pPr marL="0" marR="0" lvl="0" indent="0" algn="l" defTabSz="914400">
              <a:lnSpc>
                <a:spcPct val="100000"/>
              </a:lnSpc>
              <a:spcBef>
                <a:spcPts val="0"/>
              </a:spcBef>
              <a:spcAft>
                <a:spcPts val="0"/>
              </a:spcAft>
              <a:buClrTx/>
              <a:buSzTx/>
              <a:buFontTx/>
              <a:buNone/>
              <a:defRPr/>
            </a:pPr>
            <a:endParaRPr lang="ru-RU" sz="1800" b="0" i="0" u="none" strike="noStrike" cap="none" spc="0">
              <a:ln>
                <a:noFill/>
              </a:ln>
              <a:solidFill>
                <a:prstClr val="black"/>
              </a:solidFill>
              <a:latin typeface="Calibri"/>
              <a:ea typeface="+mn-ea"/>
              <a:cs typeface="+mn-cs"/>
            </a:endParaRPr>
          </a:p>
        </p:txBody>
      </p:sp>
      <p:pic>
        <p:nvPicPr>
          <p:cNvPr id="3" name="Рисунок 2"/>
          <p:cNvPicPr>
            <a:picLocks noChangeAspect="1"/>
          </p:cNvPicPr>
          <p:nvPr/>
        </p:nvPicPr>
        <p:blipFill>
          <a:blip r:embed="rId2"/>
          <a:stretch/>
        </p:blipFill>
        <p:spPr bwMode="auto">
          <a:xfrm>
            <a:off x="1540055" y="1258529"/>
            <a:ext cx="9111890" cy="5599471"/>
          </a:xfrm>
          <a:prstGeom prst="rect">
            <a:avLst/>
          </a:prstGeom>
        </p:spPr>
      </p:pic>
      <p:sp>
        <p:nvSpPr>
          <p:cNvPr id="4" name="TextBox 3"/>
          <p:cNvSpPr txBox="1"/>
          <p:nvPr/>
        </p:nvSpPr>
        <p:spPr bwMode="auto">
          <a:xfrm>
            <a:off x="737419" y="0"/>
            <a:ext cx="11346425" cy="707886"/>
          </a:xfrm>
          <a:prstGeom prst="rect">
            <a:avLst/>
          </a:prstGeom>
          <a:noFill/>
        </p:spPr>
        <p:txBody>
          <a:bodyPr wrap="square">
            <a:spAutoFit/>
          </a:bodyPr>
          <a:lstStyle/>
          <a:p>
            <a:pPr>
              <a:defRPr/>
            </a:pPr>
            <a:r>
              <a:rPr lang="ru-RU" sz="4000" b="1">
                <a:solidFill>
                  <a:srgbClr val="FF0000"/>
                </a:solidFill>
              </a:rPr>
              <a:t>Электрический ток в вакууме, газах и жидкостях</a:t>
            </a:r>
            <a:endParaRPr/>
          </a:p>
        </p:txBody>
      </p:sp>
      <p:sp>
        <p:nvSpPr>
          <p:cNvPr id="7" name="TextBox 6"/>
          <p:cNvSpPr txBox="1"/>
          <p:nvPr/>
        </p:nvSpPr>
        <p:spPr bwMode="auto">
          <a:xfrm>
            <a:off x="4424515" y="550643"/>
            <a:ext cx="3785420" cy="707886"/>
          </a:xfrm>
          <a:prstGeom prst="rect">
            <a:avLst/>
          </a:prstGeom>
          <a:noFill/>
        </p:spPr>
        <p:txBody>
          <a:bodyPr wrap="square">
            <a:spAutoFit/>
          </a:bodyPr>
          <a:lstStyle/>
          <a:p>
            <a:pPr>
              <a:defRPr/>
            </a:pPr>
            <a:r>
              <a:rPr lang="ru-RU" sz="4000" b="1">
                <a:solidFill>
                  <a:srgbClr val="002060"/>
                </a:solidFill>
              </a:rPr>
              <a:t>Ток в вакууме</a:t>
            </a:r>
            <a:endParaRPr lang="ru-RU" sz="4000">
              <a:solidFill>
                <a:srgbClr val="002060"/>
              </a:solidFil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076" name="Object 12"/>
          <p:cNvSpPr txBox="1"/>
          <p:nvPr/>
        </p:nvSpPr>
        <p:spPr bwMode="auto">
          <a:xfrm>
            <a:off x="5994400" y="3206750"/>
            <a:ext cx="203200" cy="444500"/>
          </a:xfrm>
          <a:prstGeom prst="rect">
            <a:avLst/>
          </a:prstGeom>
          <a:noFill/>
          <a:ln>
            <a:noFill/>
          </a:ln>
          <a:effectLst/>
        </p:spPr>
        <p:txBody>
          <a:bodyPr>
            <a:normAutofit/>
          </a:bodyPr>
          <a:lstStyle/>
          <a:p>
            <a:pPr marL="0" marR="0" lvl="0" indent="0" algn="l" defTabSz="914400">
              <a:lnSpc>
                <a:spcPct val="100000"/>
              </a:lnSpc>
              <a:spcBef>
                <a:spcPts val="0"/>
              </a:spcBef>
              <a:spcAft>
                <a:spcPts val="0"/>
              </a:spcAft>
              <a:buClrTx/>
              <a:buSzTx/>
              <a:buFontTx/>
              <a:buNone/>
              <a:defRPr/>
            </a:pPr>
            <a:endParaRPr lang="ru-RU" sz="1800" b="0" i="0" u="none" strike="noStrike" cap="none" spc="0">
              <a:ln>
                <a:noFill/>
              </a:ln>
              <a:solidFill>
                <a:prstClr val="black"/>
              </a:solidFill>
              <a:latin typeface="Calibri"/>
              <a:ea typeface="+mn-ea"/>
              <a:cs typeface="+mn-cs"/>
            </a:endParaRPr>
          </a:p>
        </p:txBody>
      </p:sp>
      <p:pic>
        <p:nvPicPr>
          <p:cNvPr id="3" name="Рисунок 2"/>
          <p:cNvPicPr>
            <a:picLocks noChangeAspect="1"/>
          </p:cNvPicPr>
          <p:nvPr/>
        </p:nvPicPr>
        <p:blipFill>
          <a:blip r:embed="rId2"/>
          <a:stretch/>
        </p:blipFill>
        <p:spPr bwMode="auto">
          <a:xfrm>
            <a:off x="1073895" y="81917"/>
            <a:ext cx="9841009" cy="669416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076" name="Object 12"/>
          <p:cNvSpPr txBox="1"/>
          <p:nvPr/>
        </p:nvSpPr>
        <p:spPr bwMode="auto">
          <a:xfrm>
            <a:off x="5994400" y="3206750"/>
            <a:ext cx="203200" cy="444500"/>
          </a:xfrm>
          <a:prstGeom prst="rect">
            <a:avLst/>
          </a:prstGeom>
          <a:noFill/>
          <a:ln>
            <a:noFill/>
          </a:ln>
          <a:effectLst/>
        </p:spPr>
        <p:txBody>
          <a:bodyPr>
            <a:normAutofit/>
          </a:bodyPr>
          <a:lstStyle/>
          <a:p>
            <a:pPr marL="0" marR="0" lvl="0" indent="0" algn="l" defTabSz="914400">
              <a:lnSpc>
                <a:spcPct val="100000"/>
              </a:lnSpc>
              <a:spcBef>
                <a:spcPts val="0"/>
              </a:spcBef>
              <a:spcAft>
                <a:spcPts val="0"/>
              </a:spcAft>
              <a:buClrTx/>
              <a:buSzTx/>
              <a:buFontTx/>
              <a:buNone/>
              <a:defRPr/>
            </a:pPr>
            <a:endParaRPr lang="ru-RU" sz="1800" b="0" i="0" u="none" strike="noStrike" cap="none" spc="0">
              <a:ln>
                <a:noFill/>
              </a:ln>
              <a:solidFill>
                <a:prstClr val="black"/>
              </a:solidFill>
              <a:latin typeface="Calibri"/>
              <a:ea typeface="+mn-ea"/>
              <a:cs typeface="+mn-cs"/>
            </a:endParaRPr>
          </a:p>
        </p:txBody>
      </p:sp>
      <p:pic>
        <p:nvPicPr>
          <p:cNvPr id="3" name="Рисунок 2"/>
          <p:cNvPicPr>
            <a:picLocks noChangeAspect="1"/>
          </p:cNvPicPr>
          <p:nvPr/>
        </p:nvPicPr>
        <p:blipFill>
          <a:blip r:embed="rId2"/>
          <a:stretch/>
        </p:blipFill>
        <p:spPr bwMode="auto">
          <a:xfrm>
            <a:off x="826648" y="88749"/>
            <a:ext cx="10538703" cy="668050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076" name="Object 12"/>
          <p:cNvSpPr txBox="1"/>
          <p:nvPr/>
        </p:nvSpPr>
        <p:spPr bwMode="auto">
          <a:xfrm>
            <a:off x="5994400" y="3206750"/>
            <a:ext cx="203200" cy="444500"/>
          </a:xfrm>
          <a:prstGeom prst="rect">
            <a:avLst/>
          </a:prstGeom>
          <a:noFill/>
          <a:ln>
            <a:noFill/>
          </a:ln>
          <a:effectLst/>
        </p:spPr>
        <p:txBody>
          <a:bodyPr>
            <a:normAutofit/>
          </a:bodyPr>
          <a:lstStyle/>
          <a:p>
            <a:pPr marL="0" marR="0" lvl="0" indent="0" algn="l" defTabSz="914400">
              <a:lnSpc>
                <a:spcPct val="100000"/>
              </a:lnSpc>
              <a:spcBef>
                <a:spcPts val="0"/>
              </a:spcBef>
              <a:spcAft>
                <a:spcPts val="0"/>
              </a:spcAft>
              <a:buClrTx/>
              <a:buSzTx/>
              <a:buFontTx/>
              <a:buNone/>
              <a:defRPr/>
            </a:pPr>
            <a:endParaRPr lang="ru-RU" sz="1800" b="0" i="0" u="none" strike="noStrike" cap="none" spc="0">
              <a:ln>
                <a:noFill/>
              </a:ln>
              <a:solidFill>
                <a:prstClr val="black"/>
              </a:solidFill>
              <a:latin typeface="Calibri"/>
              <a:ea typeface="+mn-ea"/>
              <a:cs typeface="+mn-cs"/>
            </a:endParaRPr>
          </a:p>
        </p:txBody>
      </p:sp>
      <p:pic>
        <p:nvPicPr>
          <p:cNvPr id="3" name="Рисунок 2"/>
          <p:cNvPicPr>
            <a:picLocks noChangeAspect="1"/>
          </p:cNvPicPr>
          <p:nvPr/>
        </p:nvPicPr>
        <p:blipFill>
          <a:blip r:embed="rId2"/>
          <a:stretch/>
        </p:blipFill>
        <p:spPr bwMode="auto">
          <a:xfrm>
            <a:off x="1063672" y="0"/>
            <a:ext cx="10063485"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076" name="Object 12"/>
          <p:cNvSpPr txBox="1"/>
          <p:nvPr/>
        </p:nvSpPr>
        <p:spPr bwMode="auto">
          <a:xfrm>
            <a:off x="5994400" y="3206750"/>
            <a:ext cx="203200" cy="444500"/>
          </a:xfrm>
          <a:prstGeom prst="rect">
            <a:avLst/>
          </a:prstGeom>
          <a:noFill/>
          <a:ln>
            <a:noFill/>
          </a:ln>
          <a:effectLst/>
        </p:spPr>
        <p:txBody>
          <a:bodyPr>
            <a:normAutofit/>
          </a:bodyPr>
          <a:lstStyle/>
          <a:p>
            <a:pPr marL="0" marR="0" lvl="0" indent="0" algn="l" defTabSz="914400">
              <a:lnSpc>
                <a:spcPct val="100000"/>
              </a:lnSpc>
              <a:spcBef>
                <a:spcPts val="0"/>
              </a:spcBef>
              <a:spcAft>
                <a:spcPts val="0"/>
              </a:spcAft>
              <a:buClrTx/>
              <a:buSzTx/>
              <a:buFontTx/>
              <a:buNone/>
              <a:defRPr/>
            </a:pPr>
            <a:endParaRPr lang="ru-RU" sz="1800" b="0" i="0" u="none" strike="noStrike" cap="none" spc="0">
              <a:ln>
                <a:noFill/>
              </a:ln>
              <a:solidFill>
                <a:prstClr val="black"/>
              </a:solidFill>
              <a:latin typeface="Calibri"/>
              <a:ea typeface="+mn-ea"/>
              <a:cs typeface="+mn-cs"/>
            </a:endParaRPr>
          </a:p>
        </p:txBody>
      </p:sp>
      <p:pic>
        <p:nvPicPr>
          <p:cNvPr id="3" name="Рисунок 2"/>
          <p:cNvPicPr>
            <a:picLocks noChangeAspect="1"/>
          </p:cNvPicPr>
          <p:nvPr/>
        </p:nvPicPr>
        <p:blipFill>
          <a:blip r:embed="rId2"/>
          <a:stretch/>
        </p:blipFill>
        <p:spPr bwMode="auto">
          <a:xfrm>
            <a:off x="917673" y="153629"/>
            <a:ext cx="10559853" cy="655074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076" name="Object 12"/>
          <p:cNvSpPr txBox="1"/>
          <p:nvPr/>
        </p:nvSpPr>
        <p:spPr bwMode="auto">
          <a:xfrm>
            <a:off x="5994400" y="3206750"/>
            <a:ext cx="203200" cy="444500"/>
          </a:xfrm>
          <a:prstGeom prst="rect">
            <a:avLst/>
          </a:prstGeom>
          <a:noFill/>
          <a:ln>
            <a:noFill/>
          </a:ln>
          <a:effectLst/>
        </p:spPr>
        <p:txBody>
          <a:bodyPr>
            <a:normAutofit/>
          </a:bodyPr>
          <a:lstStyle/>
          <a:p>
            <a:pPr marL="0" marR="0" lvl="0" indent="0" algn="l" defTabSz="914400">
              <a:lnSpc>
                <a:spcPct val="100000"/>
              </a:lnSpc>
              <a:spcBef>
                <a:spcPts val="0"/>
              </a:spcBef>
              <a:spcAft>
                <a:spcPts val="0"/>
              </a:spcAft>
              <a:buClrTx/>
              <a:buSzTx/>
              <a:buFontTx/>
              <a:buNone/>
              <a:defRPr/>
            </a:pPr>
            <a:endParaRPr lang="ru-RU" sz="1800" b="0" i="0" u="none" strike="noStrike" cap="none" spc="0">
              <a:ln>
                <a:noFill/>
              </a:ln>
              <a:solidFill>
                <a:prstClr val="black"/>
              </a:solidFill>
              <a:latin typeface="Calibri"/>
              <a:ea typeface="+mn-ea"/>
              <a:cs typeface="+mn-cs"/>
            </a:endParaRPr>
          </a:p>
        </p:txBody>
      </p:sp>
      <p:pic>
        <p:nvPicPr>
          <p:cNvPr id="3" name="Рисунок 2"/>
          <p:cNvPicPr>
            <a:picLocks noChangeAspect="1"/>
          </p:cNvPicPr>
          <p:nvPr/>
        </p:nvPicPr>
        <p:blipFill>
          <a:blip r:embed="rId2"/>
          <a:stretch/>
        </p:blipFill>
        <p:spPr bwMode="auto">
          <a:xfrm>
            <a:off x="505226" y="86033"/>
            <a:ext cx="11181547" cy="64892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076" name="Object 12"/>
          <p:cNvSpPr txBox="1"/>
          <p:nvPr/>
        </p:nvSpPr>
        <p:spPr bwMode="auto">
          <a:xfrm>
            <a:off x="5994400" y="3206750"/>
            <a:ext cx="203200" cy="444500"/>
          </a:xfrm>
          <a:prstGeom prst="rect">
            <a:avLst/>
          </a:prstGeom>
          <a:noFill/>
          <a:ln>
            <a:noFill/>
          </a:ln>
          <a:effectLst/>
        </p:spPr>
        <p:txBody>
          <a:bodyPr>
            <a:normAutofit/>
          </a:bodyPr>
          <a:lstStyle/>
          <a:p>
            <a:pPr marL="0" marR="0" lvl="0" indent="0" algn="l" defTabSz="914400">
              <a:lnSpc>
                <a:spcPct val="100000"/>
              </a:lnSpc>
              <a:spcBef>
                <a:spcPts val="0"/>
              </a:spcBef>
              <a:spcAft>
                <a:spcPts val="0"/>
              </a:spcAft>
              <a:buClrTx/>
              <a:buSzTx/>
              <a:buFontTx/>
              <a:buNone/>
              <a:defRPr/>
            </a:pPr>
            <a:endParaRPr lang="ru-RU" sz="1800" b="0" i="0" u="none" strike="noStrike" cap="none" spc="0">
              <a:ln>
                <a:noFill/>
              </a:ln>
              <a:solidFill>
                <a:prstClr val="black"/>
              </a:solidFill>
              <a:latin typeface="Calibri"/>
              <a:ea typeface="+mn-ea"/>
              <a:cs typeface="+mn-cs"/>
            </a:endParaRPr>
          </a:p>
        </p:txBody>
      </p:sp>
      <p:pic>
        <p:nvPicPr>
          <p:cNvPr id="5" name="Рисунок 4"/>
          <p:cNvPicPr>
            <a:picLocks noChangeAspect="1"/>
          </p:cNvPicPr>
          <p:nvPr/>
        </p:nvPicPr>
        <p:blipFill>
          <a:blip r:embed="rId2"/>
          <a:stretch/>
        </p:blipFill>
        <p:spPr bwMode="auto">
          <a:xfrm>
            <a:off x="1102357" y="89445"/>
            <a:ext cx="9987285" cy="667911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076" name="Object 12"/>
          <p:cNvSpPr txBox="1"/>
          <p:nvPr/>
        </p:nvSpPr>
        <p:spPr bwMode="auto">
          <a:xfrm>
            <a:off x="5994400" y="3206750"/>
            <a:ext cx="203200" cy="444500"/>
          </a:xfrm>
          <a:prstGeom prst="rect">
            <a:avLst/>
          </a:prstGeom>
          <a:noFill/>
          <a:ln>
            <a:noFill/>
          </a:ln>
          <a:effectLst/>
        </p:spPr>
        <p:txBody>
          <a:bodyPr>
            <a:normAutofit/>
          </a:bodyPr>
          <a:lstStyle/>
          <a:p>
            <a:pPr marL="0" marR="0" lvl="0" indent="0" algn="l" defTabSz="914400">
              <a:lnSpc>
                <a:spcPct val="100000"/>
              </a:lnSpc>
              <a:spcBef>
                <a:spcPts val="0"/>
              </a:spcBef>
              <a:spcAft>
                <a:spcPts val="0"/>
              </a:spcAft>
              <a:buClrTx/>
              <a:buSzTx/>
              <a:buFontTx/>
              <a:buNone/>
              <a:defRPr/>
            </a:pPr>
            <a:endParaRPr lang="ru-RU" sz="1800" b="0" i="0" u="none" strike="noStrike" cap="none" spc="0">
              <a:ln>
                <a:noFill/>
              </a:ln>
              <a:solidFill>
                <a:prstClr val="black"/>
              </a:solidFill>
              <a:latin typeface="Calibri"/>
              <a:ea typeface="+mn-ea"/>
              <a:cs typeface="+mn-cs"/>
            </a:endParaRPr>
          </a:p>
        </p:txBody>
      </p:sp>
      <p:pic>
        <p:nvPicPr>
          <p:cNvPr id="3" name="Рисунок 2"/>
          <p:cNvPicPr>
            <a:picLocks noChangeAspect="1"/>
          </p:cNvPicPr>
          <p:nvPr/>
        </p:nvPicPr>
        <p:blipFill>
          <a:blip r:embed="rId2"/>
          <a:stretch/>
        </p:blipFill>
        <p:spPr bwMode="auto">
          <a:xfrm>
            <a:off x="993292" y="30652"/>
            <a:ext cx="10002216" cy="679669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076" name="Object 12"/>
          <p:cNvSpPr txBox="1"/>
          <p:nvPr/>
        </p:nvSpPr>
        <p:spPr bwMode="auto">
          <a:xfrm>
            <a:off x="5994400" y="3206750"/>
            <a:ext cx="203200" cy="444500"/>
          </a:xfrm>
          <a:prstGeom prst="rect">
            <a:avLst/>
          </a:prstGeom>
          <a:noFill/>
          <a:ln>
            <a:noFill/>
          </a:ln>
          <a:effectLst/>
        </p:spPr>
        <p:txBody>
          <a:bodyPr>
            <a:normAutofit/>
          </a:bodyPr>
          <a:lstStyle/>
          <a:p>
            <a:pPr marL="0" marR="0" lvl="0" indent="0" algn="l" defTabSz="914400">
              <a:lnSpc>
                <a:spcPct val="100000"/>
              </a:lnSpc>
              <a:spcBef>
                <a:spcPts val="0"/>
              </a:spcBef>
              <a:spcAft>
                <a:spcPts val="0"/>
              </a:spcAft>
              <a:buClrTx/>
              <a:buSzTx/>
              <a:buFontTx/>
              <a:buNone/>
              <a:defRPr/>
            </a:pPr>
            <a:endParaRPr lang="ru-RU" sz="1800" b="0" i="0" u="none" strike="noStrike" cap="none" spc="0">
              <a:ln>
                <a:noFill/>
              </a:ln>
              <a:solidFill>
                <a:prstClr val="black"/>
              </a:solidFill>
              <a:latin typeface="Calibri"/>
              <a:ea typeface="+mn-ea"/>
              <a:cs typeface="+mn-cs"/>
            </a:endParaRPr>
          </a:p>
        </p:txBody>
      </p:sp>
      <p:pic>
        <p:nvPicPr>
          <p:cNvPr id="3" name="Рисунок 2"/>
          <p:cNvPicPr>
            <a:picLocks noChangeAspect="1"/>
          </p:cNvPicPr>
          <p:nvPr/>
        </p:nvPicPr>
        <p:blipFill>
          <a:blip r:embed="rId2"/>
          <a:stretch/>
        </p:blipFill>
        <p:spPr bwMode="auto">
          <a:xfrm>
            <a:off x="996447" y="0"/>
            <a:ext cx="9995905"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 name="TextBox 2"/>
          <p:cNvSpPr txBox="1"/>
          <p:nvPr/>
        </p:nvSpPr>
        <p:spPr bwMode="auto">
          <a:xfrm>
            <a:off x="846361" y="3581721"/>
            <a:ext cx="10117393" cy="3170098"/>
          </a:xfrm>
          <a:prstGeom prst="rect">
            <a:avLst/>
          </a:prstGeom>
          <a:noFill/>
        </p:spPr>
        <p:txBody>
          <a:bodyPr wrap="square">
            <a:spAutoFit/>
          </a:bodyPr>
          <a:lstStyle/>
          <a:p>
            <a:pPr indent="449580" algn="just">
              <a:defRPr/>
            </a:pPr>
            <a:r>
              <a:rPr lang="ru-RU" sz="2000">
                <a:latin typeface="Times New Roman"/>
                <a:ea typeface="Times New Roman"/>
              </a:rPr>
              <a:t>Эти сторонние силы создаются в цепи источниками тока (гальваническими элементами, электрическими генераторами). Природа сторонних сил может быть различной в разных источниках тока. Таким образом, для появления и существования электрического тока в проводнике необходимы два условия:</a:t>
            </a:r>
            <a:endParaRPr/>
          </a:p>
          <a:p>
            <a:pPr indent="449580" algn="just">
              <a:defRPr/>
            </a:pPr>
            <a:r>
              <a:rPr lang="ru-RU" sz="2000">
                <a:latin typeface="Times New Roman"/>
                <a:ea typeface="Times New Roman"/>
              </a:rPr>
              <a:t>1. Наличие в данной среде электрических зарядов, которые могли бы в ней перемещаться (в металлах ‑ это электроны; в электролитах – это положительные и отрицательные ионы; в газах – это положительные, отрицательные ионы и электроны).</a:t>
            </a:r>
            <a:endParaRPr/>
          </a:p>
          <a:p>
            <a:pPr indent="449580" algn="just">
              <a:defRPr/>
            </a:pPr>
            <a:r>
              <a:rPr lang="ru-RU" sz="2000">
                <a:latin typeface="Times New Roman"/>
                <a:ea typeface="Times New Roman"/>
              </a:rPr>
              <a:t>2. Наличие в данной среде электрического поля, энергия которого затрачивалась бы на перемещение электрических зарядов. Это поле должно создаваться источником тока (источником электродвижущей силы).</a:t>
            </a:r>
            <a:endParaRPr/>
          </a:p>
        </p:txBody>
      </p:sp>
      <p:pic>
        <p:nvPicPr>
          <p:cNvPr id="5" name="Рисунок 4"/>
          <p:cNvPicPr>
            <a:picLocks noChangeAspect="1"/>
          </p:cNvPicPr>
          <p:nvPr/>
        </p:nvPicPr>
        <p:blipFill>
          <a:blip r:embed="rId2"/>
          <a:stretch/>
        </p:blipFill>
        <p:spPr bwMode="auto">
          <a:xfrm>
            <a:off x="777535" y="719399"/>
            <a:ext cx="4885933" cy="1964806"/>
          </a:xfrm>
          <a:prstGeom prst="rect">
            <a:avLst/>
          </a:prstGeom>
        </p:spPr>
      </p:pic>
      <p:sp>
        <p:nvSpPr>
          <p:cNvPr id="7" name="TextBox 6"/>
          <p:cNvSpPr txBox="1"/>
          <p:nvPr/>
        </p:nvSpPr>
        <p:spPr bwMode="auto">
          <a:xfrm>
            <a:off x="6096000" y="413957"/>
            <a:ext cx="5121820" cy="2862322"/>
          </a:xfrm>
          <a:prstGeom prst="rect">
            <a:avLst/>
          </a:prstGeom>
          <a:noFill/>
        </p:spPr>
        <p:txBody>
          <a:bodyPr wrap="square">
            <a:spAutoFit/>
          </a:bodyPr>
          <a:lstStyle/>
          <a:p>
            <a:pPr algn="just">
              <a:defRPr/>
            </a:pPr>
            <a:r>
              <a:rPr lang="ru-RU" sz="2000">
                <a:latin typeface="Times New Roman"/>
                <a:ea typeface="Times New Roman"/>
              </a:rPr>
              <a:t>На участке </a:t>
            </a:r>
            <a:r>
              <a:rPr lang="en-US" sz="2000" i="1">
                <a:latin typeface="Times New Roman"/>
                <a:ea typeface="Times New Roman"/>
              </a:rPr>
              <a:t>D</a:t>
            </a:r>
            <a:r>
              <a:rPr lang="ru-RU" sz="2000">
                <a:latin typeface="Times New Roman"/>
                <a:ea typeface="Times New Roman"/>
              </a:rPr>
              <a:t> в направлении от </a:t>
            </a:r>
            <a:r>
              <a:rPr lang="ru-RU" sz="2000" i="1">
                <a:latin typeface="Times New Roman"/>
                <a:ea typeface="Times New Roman"/>
              </a:rPr>
              <a:t>В</a:t>
            </a:r>
            <a:r>
              <a:rPr lang="ru-RU" sz="2000">
                <a:latin typeface="Times New Roman"/>
                <a:ea typeface="Times New Roman"/>
              </a:rPr>
              <a:t> к </a:t>
            </a:r>
            <a:r>
              <a:rPr lang="ru-RU" sz="2000" i="1">
                <a:latin typeface="Times New Roman"/>
                <a:ea typeface="Times New Roman"/>
              </a:rPr>
              <a:t>А</a:t>
            </a:r>
            <a:r>
              <a:rPr lang="ru-RU" sz="2000">
                <a:latin typeface="Times New Roman"/>
                <a:ea typeface="Times New Roman"/>
              </a:rPr>
              <a:t> должен происходить перенос положительных зарядов в направлении возрастания потенциала, т. е. против сил электростатического поля. Перемещение носителей на этом участке возможно лишь с помощью сил не электростатического происхождения, называемых сторонними силами. </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076" name="Object 12"/>
          <p:cNvSpPr txBox="1"/>
          <p:nvPr/>
        </p:nvSpPr>
        <p:spPr bwMode="auto">
          <a:xfrm>
            <a:off x="5994400" y="3206750"/>
            <a:ext cx="203200" cy="444500"/>
          </a:xfrm>
          <a:prstGeom prst="rect">
            <a:avLst/>
          </a:prstGeom>
          <a:noFill/>
          <a:ln>
            <a:noFill/>
          </a:ln>
          <a:effectLst/>
        </p:spPr>
        <p:txBody>
          <a:bodyPr>
            <a:normAutofit/>
          </a:bodyPr>
          <a:lstStyle/>
          <a:p>
            <a:pPr marL="0" marR="0" lvl="0" indent="0" algn="l" defTabSz="914400">
              <a:lnSpc>
                <a:spcPct val="100000"/>
              </a:lnSpc>
              <a:spcBef>
                <a:spcPts val="0"/>
              </a:spcBef>
              <a:spcAft>
                <a:spcPts val="0"/>
              </a:spcAft>
              <a:buClrTx/>
              <a:buSzTx/>
              <a:buFontTx/>
              <a:buNone/>
              <a:defRPr/>
            </a:pPr>
            <a:endParaRPr lang="ru-RU" sz="1800" b="0" i="0" u="none" strike="noStrike" cap="none" spc="0">
              <a:ln>
                <a:noFill/>
              </a:ln>
              <a:solidFill>
                <a:prstClr val="black"/>
              </a:solidFill>
              <a:latin typeface="Calibri"/>
              <a:ea typeface="+mn-ea"/>
              <a:cs typeface="+mn-cs"/>
            </a:endParaRPr>
          </a:p>
        </p:txBody>
      </p:sp>
      <p:pic>
        <p:nvPicPr>
          <p:cNvPr id="3" name="Рисунок 2"/>
          <p:cNvPicPr>
            <a:picLocks noChangeAspect="1"/>
          </p:cNvPicPr>
          <p:nvPr/>
        </p:nvPicPr>
        <p:blipFill>
          <a:blip r:embed="rId2"/>
          <a:stretch/>
        </p:blipFill>
        <p:spPr bwMode="auto">
          <a:xfrm>
            <a:off x="734789" y="81236"/>
            <a:ext cx="10519222" cy="669552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076" name="Object 12"/>
          <p:cNvSpPr txBox="1"/>
          <p:nvPr/>
        </p:nvSpPr>
        <p:spPr bwMode="auto">
          <a:xfrm>
            <a:off x="5994400" y="3206750"/>
            <a:ext cx="203200" cy="444500"/>
          </a:xfrm>
          <a:prstGeom prst="rect">
            <a:avLst/>
          </a:prstGeom>
          <a:noFill/>
          <a:ln>
            <a:noFill/>
          </a:ln>
          <a:effectLst/>
        </p:spPr>
        <p:txBody>
          <a:bodyPr>
            <a:normAutofit/>
          </a:bodyPr>
          <a:lstStyle/>
          <a:p>
            <a:pPr marL="0" marR="0" lvl="0" indent="0" algn="l" defTabSz="914400">
              <a:lnSpc>
                <a:spcPct val="100000"/>
              </a:lnSpc>
              <a:spcBef>
                <a:spcPts val="0"/>
              </a:spcBef>
              <a:spcAft>
                <a:spcPts val="0"/>
              </a:spcAft>
              <a:buClrTx/>
              <a:buSzTx/>
              <a:buFontTx/>
              <a:buNone/>
              <a:defRPr/>
            </a:pPr>
            <a:endParaRPr lang="ru-RU" sz="1800" b="0" i="0" u="none" strike="noStrike" cap="none" spc="0">
              <a:ln>
                <a:noFill/>
              </a:ln>
              <a:solidFill>
                <a:prstClr val="black"/>
              </a:solidFill>
              <a:latin typeface="Calibri"/>
              <a:ea typeface="+mn-ea"/>
              <a:cs typeface="+mn-cs"/>
            </a:endParaRPr>
          </a:p>
        </p:txBody>
      </p:sp>
      <p:pic>
        <p:nvPicPr>
          <p:cNvPr id="5" name="Рисунок 4"/>
          <p:cNvPicPr>
            <a:picLocks noChangeAspect="1"/>
          </p:cNvPicPr>
          <p:nvPr/>
        </p:nvPicPr>
        <p:blipFill>
          <a:blip r:embed="rId2"/>
          <a:stretch/>
        </p:blipFill>
        <p:spPr bwMode="auto">
          <a:xfrm>
            <a:off x="904036" y="197874"/>
            <a:ext cx="10180728" cy="646225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076" name="Object 12"/>
          <p:cNvSpPr txBox="1"/>
          <p:nvPr/>
        </p:nvSpPr>
        <p:spPr bwMode="auto">
          <a:xfrm>
            <a:off x="5994400" y="3206750"/>
            <a:ext cx="203200" cy="444500"/>
          </a:xfrm>
          <a:prstGeom prst="rect">
            <a:avLst/>
          </a:prstGeom>
          <a:noFill/>
          <a:ln>
            <a:noFill/>
          </a:ln>
          <a:effectLst/>
        </p:spPr>
        <p:txBody>
          <a:bodyPr>
            <a:normAutofit/>
          </a:bodyPr>
          <a:lstStyle/>
          <a:p>
            <a:pPr marL="0" marR="0" lvl="0" indent="0" algn="l" defTabSz="914400">
              <a:lnSpc>
                <a:spcPct val="100000"/>
              </a:lnSpc>
              <a:spcBef>
                <a:spcPts val="0"/>
              </a:spcBef>
              <a:spcAft>
                <a:spcPts val="0"/>
              </a:spcAft>
              <a:buClrTx/>
              <a:buSzTx/>
              <a:buFontTx/>
              <a:buNone/>
              <a:defRPr/>
            </a:pPr>
            <a:endParaRPr lang="ru-RU" sz="1800" b="0" i="0" u="none" strike="noStrike" cap="none" spc="0">
              <a:ln>
                <a:noFill/>
              </a:ln>
              <a:solidFill>
                <a:prstClr val="black"/>
              </a:solidFill>
              <a:latin typeface="Calibri"/>
              <a:ea typeface="+mn-ea"/>
              <a:cs typeface="+mn-cs"/>
            </a:endParaRPr>
          </a:p>
        </p:txBody>
      </p:sp>
      <p:pic>
        <p:nvPicPr>
          <p:cNvPr id="3" name="Рисунок 2"/>
          <p:cNvPicPr>
            <a:picLocks noChangeAspect="1"/>
          </p:cNvPicPr>
          <p:nvPr/>
        </p:nvPicPr>
        <p:blipFill>
          <a:blip r:embed="rId2"/>
          <a:stretch/>
        </p:blipFill>
        <p:spPr bwMode="auto">
          <a:xfrm>
            <a:off x="967098" y="140613"/>
            <a:ext cx="10257804" cy="657677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076" name="Object 12"/>
          <p:cNvSpPr txBox="1"/>
          <p:nvPr/>
        </p:nvSpPr>
        <p:spPr bwMode="auto">
          <a:xfrm>
            <a:off x="5994400" y="3206750"/>
            <a:ext cx="203200" cy="444500"/>
          </a:xfrm>
          <a:prstGeom prst="rect">
            <a:avLst/>
          </a:prstGeom>
          <a:noFill/>
          <a:ln>
            <a:noFill/>
          </a:ln>
          <a:effectLst/>
        </p:spPr>
        <p:txBody>
          <a:bodyPr>
            <a:normAutofit/>
          </a:bodyPr>
          <a:lstStyle/>
          <a:p>
            <a:pPr marL="0" marR="0" lvl="0" indent="0" algn="l" defTabSz="914400">
              <a:lnSpc>
                <a:spcPct val="100000"/>
              </a:lnSpc>
              <a:spcBef>
                <a:spcPts val="0"/>
              </a:spcBef>
              <a:spcAft>
                <a:spcPts val="0"/>
              </a:spcAft>
              <a:buClrTx/>
              <a:buSzTx/>
              <a:buFontTx/>
              <a:buNone/>
              <a:defRPr/>
            </a:pPr>
            <a:endParaRPr lang="ru-RU" sz="1800" b="0" i="0" u="none" strike="noStrike" cap="none" spc="0">
              <a:ln>
                <a:noFill/>
              </a:ln>
              <a:solidFill>
                <a:prstClr val="black"/>
              </a:solidFill>
              <a:latin typeface="Calibri"/>
              <a:ea typeface="+mn-ea"/>
              <a:cs typeface="+mn-cs"/>
            </a:endParaRPr>
          </a:p>
        </p:txBody>
      </p:sp>
      <p:pic>
        <p:nvPicPr>
          <p:cNvPr id="3" name="Рисунок 2"/>
          <p:cNvPicPr>
            <a:picLocks noChangeAspect="1"/>
          </p:cNvPicPr>
          <p:nvPr/>
        </p:nvPicPr>
        <p:blipFill>
          <a:blip r:embed="rId2"/>
          <a:stretch/>
        </p:blipFill>
        <p:spPr bwMode="auto">
          <a:xfrm>
            <a:off x="953739" y="0"/>
            <a:ext cx="10284521" cy="658733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076" name="Object 12"/>
          <p:cNvSpPr txBox="1"/>
          <p:nvPr/>
        </p:nvSpPr>
        <p:spPr bwMode="auto">
          <a:xfrm>
            <a:off x="5994400" y="3206750"/>
            <a:ext cx="203200" cy="444500"/>
          </a:xfrm>
          <a:prstGeom prst="rect">
            <a:avLst/>
          </a:prstGeom>
          <a:noFill/>
          <a:ln>
            <a:noFill/>
          </a:ln>
          <a:effectLst/>
        </p:spPr>
        <p:txBody>
          <a:bodyPr>
            <a:normAutofit/>
          </a:bodyPr>
          <a:lstStyle/>
          <a:p>
            <a:pPr marL="0" marR="0" lvl="0" indent="0" algn="l" defTabSz="914400">
              <a:lnSpc>
                <a:spcPct val="100000"/>
              </a:lnSpc>
              <a:spcBef>
                <a:spcPts val="0"/>
              </a:spcBef>
              <a:spcAft>
                <a:spcPts val="0"/>
              </a:spcAft>
              <a:buClrTx/>
              <a:buSzTx/>
              <a:buFontTx/>
              <a:buNone/>
              <a:defRPr/>
            </a:pPr>
            <a:endParaRPr lang="ru-RU" sz="1800" b="0" i="0" u="none" strike="noStrike" cap="none" spc="0">
              <a:ln>
                <a:noFill/>
              </a:ln>
              <a:solidFill>
                <a:prstClr val="black"/>
              </a:solidFill>
              <a:latin typeface="Calibri"/>
              <a:ea typeface="+mn-ea"/>
              <a:cs typeface="+mn-cs"/>
            </a:endParaRPr>
          </a:p>
        </p:txBody>
      </p:sp>
      <p:pic>
        <p:nvPicPr>
          <p:cNvPr id="3" name="Рисунок 2"/>
          <p:cNvPicPr>
            <a:picLocks noChangeAspect="1"/>
          </p:cNvPicPr>
          <p:nvPr/>
        </p:nvPicPr>
        <p:blipFill>
          <a:blip r:embed="rId2"/>
          <a:stretch/>
        </p:blipFill>
        <p:spPr bwMode="auto">
          <a:xfrm>
            <a:off x="1522322" y="96670"/>
            <a:ext cx="9350556" cy="666465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076" name="Object 12"/>
          <p:cNvSpPr txBox="1"/>
          <p:nvPr/>
        </p:nvSpPr>
        <p:spPr bwMode="auto">
          <a:xfrm>
            <a:off x="5994400" y="3206750"/>
            <a:ext cx="203200" cy="444500"/>
          </a:xfrm>
          <a:prstGeom prst="rect">
            <a:avLst/>
          </a:prstGeom>
          <a:noFill/>
          <a:ln>
            <a:noFill/>
          </a:ln>
          <a:effectLst/>
        </p:spPr>
        <p:txBody>
          <a:bodyPr>
            <a:normAutofit/>
          </a:bodyPr>
          <a:lstStyle/>
          <a:p>
            <a:pPr marL="0" marR="0" lvl="0" indent="0" algn="l" defTabSz="914400">
              <a:lnSpc>
                <a:spcPct val="100000"/>
              </a:lnSpc>
              <a:spcBef>
                <a:spcPts val="0"/>
              </a:spcBef>
              <a:spcAft>
                <a:spcPts val="0"/>
              </a:spcAft>
              <a:buClrTx/>
              <a:buSzTx/>
              <a:buFontTx/>
              <a:buNone/>
              <a:defRPr/>
            </a:pPr>
            <a:endParaRPr lang="ru-RU" sz="1800" b="0" i="0" u="none" strike="noStrike" cap="none" spc="0">
              <a:ln>
                <a:noFill/>
              </a:ln>
              <a:solidFill>
                <a:prstClr val="black"/>
              </a:solidFill>
              <a:latin typeface="Calibri"/>
              <a:ea typeface="+mn-ea"/>
              <a:cs typeface="+mn-cs"/>
            </a:endParaRPr>
          </a:p>
        </p:txBody>
      </p:sp>
      <p:pic>
        <p:nvPicPr>
          <p:cNvPr id="4" name="Рисунок 3"/>
          <p:cNvPicPr>
            <a:picLocks noChangeAspect="1"/>
          </p:cNvPicPr>
          <p:nvPr/>
        </p:nvPicPr>
        <p:blipFill>
          <a:blip r:embed="rId2"/>
          <a:stretch/>
        </p:blipFill>
        <p:spPr bwMode="auto">
          <a:xfrm>
            <a:off x="1127774" y="15245"/>
            <a:ext cx="9936451" cy="68427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076" name="Object 12"/>
          <p:cNvSpPr txBox="1"/>
          <p:nvPr/>
        </p:nvSpPr>
        <p:spPr bwMode="auto">
          <a:xfrm>
            <a:off x="5994400" y="3206750"/>
            <a:ext cx="203200" cy="444500"/>
          </a:xfrm>
          <a:prstGeom prst="rect">
            <a:avLst/>
          </a:prstGeom>
          <a:noFill/>
          <a:ln>
            <a:noFill/>
          </a:ln>
          <a:effectLst/>
        </p:spPr>
        <p:txBody>
          <a:bodyPr>
            <a:normAutofit/>
          </a:bodyPr>
          <a:lstStyle/>
          <a:p>
            <a:pPr marL="0" marR="0" lvl="0" indent="0" algn="l" defTabSz="914400">
              <a:lnSpc>
                <a:spcPct val="100000"/>
              </a:lnSpc>
              <a:spcBef>
                <a:spcPts val="0"/>
              </a:spcBef>
              <a:spcAft>
                <a:spcPts val="0"/>
              </a:spcAft>
              <a:buClrTx/>
              <a:buSzTx/>
              <a:buFontTx/>
              <a:buNone/>
              <a:defRPr/>
            </a:pPr>
            <a:endParaRPr lang="ru-RU" sz="1800" b="0" i="0" u="none" strike="noStrike" cap="none" spc="0">
              <a:ln>
                <a:noFill/>
              </a:ln>
              <a:solidFill>
                <a:prstClr val="black"/>
              </a:solidFill>
              <a:latin typeface="Calibri"/>
              <a:ea typeface="+mn-ea"/>
              <a:cs typeface="+mn-cs"/>
            </a:endParaRPr>
          </a:p>
        </p:txBody>
      </p:sp>
      <p:pic>
        <p:nvPicPr>
          <p:cNvPr id="7" name="Рисунок 6"/>
          <p:cNvPicPr>
            <a:picLocks noChangeAspect="1"/>
          </p:cNvPicPr>
          <p:nvPr/>
        </p:nvPicPr>
        <p:blipFill>
          <a:blip r:embed="rId2"/>
          <a:stretch/>
        </p:blipFill>
        <p:spPr bwMode="auto">
          <a:xfrm>
            <a:off x="1307690" y="101910"/>
            <a:ext cx="9943690" cy="67560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076" name="Object 12"/>
          <p:cNvSpPr txBox="1"/>
          <p:nvPr/>
        </p:nvSpPr>
        <p:spPr bwMode="auto">
          <a:xfrm>
            <a:off x="5994400" y="3206750"/>
            <a:ext cx="203200" cy="444500"/>
          </a:xfrm>
          <a:prstGeom prst="rect">
            <a:avLst/>
          </a:prstGeom>
          <a:noFill/>
          <a:ln>
            <a:noFill/>
          </a:ln>
          <a:effectLst/>
        </p:spPr>
        <p:txBody>
          <a:bodyPr>
            <a:normAutofit/>
          </a:bodyPr>
          <a:lstStyle/>
          <a:p>
            <a:pPr marL="0" marR="0" lvl="0" indent="0" algn="l" defTabSz="914400">
              <a:lnSpc>
                <a:spcPct val="100000"/>
              </a:lnSpc>
              <a:spcBef>
                <a:spcPts val="0"/>
              </a:spcBef>
              <a:spcAft>
                <a:spcPts val="0"/>
              </a:spcAft>
              <a:buClrTx/>
              <a:buSzTx/>
              <a:buFontTx/>
              <a:buNone/>
              <a:defRPr/>
            </a:pPr>
            <a:endParaRPr lang="ru-RU" sz="1800" b="0" i="0" u="none" strike="noStrike" cap="none" spc="0">
              <a:ln>
                <a:noFill/>
              </a:ln>
              <a:solidFill>
                <a:prstClr val="black"/>
              </a:solidFill>
              <a:latin typeface="Calibri"/>
              <a:ea typeface="+mn-ea"/>
              <a:cs typeface="+mn-cs"/>
            </a:endParaRPr>
          </a:p>
        </p:txBody>
      </p:sp>
      <p:pic>
        <p:nvPicPr>
          <p:cNvPr id="3" name="Рисунок 2"/>
          <p:cNvPicPr>
            <a:picLocks noChangeAspect="1"/>
          </p:cNvPicPr>
          <p:nvPr/>
        </p:nvPicPr>
        <p:blipFill>
          <a:blip r:embed="rId2"/>
          <a:stretch/>
        </p:blipFill>
        <p:spPr bwMode="auto">
          <a:xfrm>
            <a:off x="1093177" y="101106"/>
            <a:ext cx="10346498" cy="675689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076" name="Object 12"/>
          <p:cNvSpPr txBox="1"/>
          <p:nvPr/>
        </p:nvSpPr>
        <p:spPr bwMode="auto">
          <a:xfrm>
            <a:off x="5994400" y="3206750"/>
            <a:ext cx="203200" cy="444500"/>
          </a:xfrm>
          <a:prstGeom prst="rect">
            <a:avLst/>
          </a:prstGeom>
          <a:noFill/>
          <a:ln>
            <a:noFill/>
          </a:ln>
          <a:effectLst/>
        </p:spPr>
        <p:txBody>
          <a:bodyPr>
            <a:normAutofit/>
          </a:bodyPr>
          <a:lstStyle/>
          <a:p>
            <a:pPr marL="0" marR="0" lvl="0" indent="0" algn="l" defTabSz="914400">
              <a:lnSpc>
                <a:spcPct val="100000"/>
              </a:lnSpc>
              <a:spcBef>
                <a:spcPts val="0"/>
              </a:spcBef>
              <a:spcAft>
                <a:spcPts val="0"/>
              </a:spcAft>
              <a:buClrTx/>
              <a:buSzTx/>
              <a:buFontTx/>
              <a:buNone/>
              <a:defRPr/>
            </a:pPr>
            <a:endParaRPr lang="ru-RU" sz="1800" b="0" i="0" u="none" strike="noStrike" cap="none" spc="0">
              <a:ln>
                <a:noFill/>
              </a:ln>
              <a:solidFill>
                <a:prstClr val="black"/>
              </a:solidFill>
              <a:latin typeface="Calibri"/>
              <a:ea typeface="+mn-ea"/>
              <a:cs typeface="+mn-cs"/>
            </a:endParaRPr>
          </a:p>
        </p:txBody>
      </p:sp>
      <p:pic>
        <p:nvPicPr>
          <p:cNvPr id="3" name="Рисунок 2"/>
          <p:cNvPicPr>
            <a:picLocks noChangeAspect="1"/>
          </p:cNvPicPr>
          <p:nvPr/>
        </p:nvPicPr>
        <p:blipFill>
          <a:blip r:embed="rId2"/>
          <a:stretch/>
        </p:blipFill>
        <p:spPr bwMode="auto">
          <a:xfrm>
            <a:off x="1705854" y="113071"/>
            <a:ext cx="9212910" cy="663185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076" name="Object 12"/>
          <p:cNvSpPr txBox="1"/>
          <p:nvPr/>
        </p:nvSpPr>
        <p:spPr bwMode="auto">
          <a:xfrm>
            <a:off x="5994400" y="3206750"/>
            <a:ext cx="203200" cy="444500"/>
          </a:xfrm>
          <a:prstGeom prst="rect">
            <a:avLst/>
          </a:prstGeom>
          <a:noFill/>
          <a:ln>
            <a:noFill/>
          </a:ln>
          <a:effectLst/>
        </p:spPr>
        <p:txBody>
          <a:bodyPr>
            <a:normAutofit/>
          </a:bodyPr>
          <a:lstStyle/>
          <a:p>
            <a:pPr marL="0" marR="0" lvl="0" indent="0" algn="l" defTabSz="914400">
              <a:lnSpc>
                <a:spcPct val="100000"/>
              </a:lnSpc>
              <a:spcBef>
                <a:spcPts val="0"/>
              </a:spcBef>
              <a:spcAft>
                <a:spcPts val="0"/>
              </a:spcAft>
              <a:buClrTx/>
              <a:buSzTx/>
              <a:buFontTx/>
              <a:buNone/>
              <a:defRPr/>
            </a:pPr>
            <a:endParaRPr lang="ru-RU" sz="1800" b="0" i="0" u="none" strike="noStrike" cap="none" spc="0">
              <a:ln>
                <a:noFill/>
              </a:ln>
              <a:solidFill>
                <a:prstClr val="black"/>
              </a:solidFill>
              <a:latin typeface="Calibri"/>
              <a:ea typeface="+mn-ea"/>
              <a:cs typeface="+mn-cs"/>
            </a:endParaRPr>
          </a:p>
        </p:txBody>
      </p:sp>
      <p:pic>
        <p:nvPicPr>
          <p:cNvPr id="4" name="Рисунок 3"/>
          <p:cNvPicPr>
            <a:picLocks noChangeAspect="1"/>
          </p:cNvPicPr>
          <p:nvPr/>
        </p:nvPicPr>
        <p:blipFill>
          <a:blip r:embed="rId2"/>
          <a:stretch/>
        </p:blipFill>
        <p:spPr bwMode="auto">
          <a:xfrm>
            <a:off x="1126455" y="89973"/>
            <a:ext cx="10142289" cy="676802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3" name="Рисунок 2"/>
          <p:cNvPicPr>
            <a:picLocks noChangeAspect="1"/>
          </p:cNvPicPr>
          <p:nvPr/>
        </p:nvPicPr>
        <p:blipFill>
          <a:blip r:embed="rId2"/>
          <a:stretch/>
        </p:blipFill>
        <p:spPr bwMode="auto">
          <a:xfrm>
            <a:off x="1389997" y="122374"/>
            <a:ext cx="9746300" cy="661325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076" name="Object 12"/>
          <p:cNvSpPr txBox="1"/>
          <p:nvPr/>
        </p:nvSpPr>
        <p:spPr bwMode="auto">
          <a:xfrm>
            <a:off x="5994400" y="3206750"/>
            <a:ext cx="203200" cy="444500"/>
          </a:xfrm>
          <a:prstGeom prst="rect">
            <a:avLst/>
          </a:prstGeom>
          <a:noFill/>
          <a:ln>
            <a:noFill/>
          </a:ln>
          <a:effectLst/>
        </p:spPr>
        <p:txBody>
          <a:bodyPr>
            <a:normAutofit/>
          </a:bodyPr>
          <a:lstStyle/>
          <a:p>
            <a:pPr marL="0" marR="0" lvl="0" indent="0" algn="l" defTabSz="914400">
              <a:lnSpc>
                <a:spcPct val="100000"/>
              </a:lnSpc>
              <a:spcBef>
                <a:spcPts val="0"/>
              </a:spcBef>
              <a:spcAft>
                <a:spcPts val="0"/>
              </a:spcAft>
              <a:buClrTx/>
              <a:buSzTx/>
              <a:buFontTx/>
              <a:buNone/>
              <a:defRPr/>
            </a:pPr>
            <a:endParaRPr lang="ru-RU" sz="1800" b="0" i="0" u="none" strike="noStrike" cap="none" spc="0">
              <a:ln>
                <a:noFill/>
              </a:ln>
              <a:solidFill>
                <a:prstClr val="black"/>
              </a:solidFill>
              <a:latin typeface="Calibri"/>
              <a:ea typeface="+mn-ea"/>
              <a:cs typeface="+mn-cs"/>
            </a:endParaRPr>
          </a:p>
        </p:txBody>
      </p:sp>
      <p:pic>
        <p:nvPicPr>
          <p:cNvPr id="3" name="Рисунок 2"/>
          <p:cNvPicPr>
            <a:picLocks noChangeAspect="1"/>
          </p:cNvPicPr>
          <p:nvPr/>
        </p:nvPicPr>
        <p:blipFill>
          <a:blip r:embed="rId2"/>
          <a:stretch/>
        </p:blipFill>
        <p:spPr bwMode="auto">
          <a:xfrm>
            <a:off x="1013813" y="36500"/>
            <a:ext cx="10367574" cy="67850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076" name="Object 12"/>
          <p:cNvSpPr txBox="1"/>
          <p:nvPr/>
        </p:nvSpPr>
        <p:spPr bwMode="auto">
          <a:xfrm>
            <a:off x="5994400" y="3206750"/>
            <a:ext cx="203200" cy="444500"/>
          </a:xfrm>
          <a:prstGeom prst="rect">
            <a:avLst/>
          </a:prstGeom>
          <a:noFill/>
          <a:ln>
            <a:noFill/>
          </a:ln>
          <a:effectLst/>
        </p:spPr>
        <p:txBody>
          <a:bodyPr>
            <a:normAutofit/>
          </a:bodyPr>
          <a:lstStyle/>
          <a:p>
            <a:pPr marL="0" marR="0" lvl="0" indent="0" algn="l" defTabSz="914400">
              <a:lnSpc>
                <a:spcPct val="100000"/>
              </a:lnSpc>
              <a:spcBef>
                <a:spcPts val="0"/>
              </a:spcBef>
              <a:spcAft>
                <a:spcPts val="0"/>
              </a:spcAft>
              <a:buClrTx/>
              <a:buSzTx/>
              <a:buFontTx/>
              <a:buNone/>
              <a:defRPr/>
            </a:pPr>
            <a:endParaRPr lang="ru-RU" sz="1800" b="0" i="0" u="none" strike="noStrike" cap="none" spc="0">
              <a:ln>
                <a:noFill/>
              </a:ln>
              <a:solidFill>
                <a:prstClr val="black"/>
              </a:solidFill>
              <a:latin typeface="Calibri"/>
              <a:ea typeface="+mn-ea"/>
              <a:cs typeface="+mn-cs"/>
            </a:endParaRPr>
          </a:p>
        </p:txBody>
      </p:sp>
      <p:pic>
        <p:nvPicPr>
          <p:cNvPr id="3" name="Рисунок 2"/>
          <p:cNvPicPr>
            <a:picLocks noChangeAspect="1"/>
          </p:cNvPicPr>
          <p:nvPr/>
        </p:nvPicPr>
        <p:blipFill>
          <a:blip r:embed="rId2"/>
          <a:stretch/>
        </p:blipFill>
        <p:spPr bwMode="auto">
          <a:xfrm>
            <a:off x="1560407" y="44324"/>
            <a:ext cx="9071185" cy="681367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076" name="Object 12"/>
          <p:cNvSpPr txBox="1"/>
          <p:nvPr/>
        </p:nvSpPr>
        <p:spPr bwMode="auto">
          <a:xfrm>
            <a:off x="5994400" y="3206750"/>
            <a:ext cx="203200" cy="444500"/>
          </a:xfrm>
          <a:prstGeom prst="rect">
            <a:avLst/>
          </a:prstGeom>
          <a:noFill/>
          <a:ln>
            <a:noFill/>
          </a:ln>
          <a:effectLst/>
        </p:spPr>
        <p:txBody>
          <a:bodyPr>
            <a:normAutofit/>
          </a:bodyPr>
          <a:lstStyle/>
          <a:p>
            <a:pPr marL="0" marR="0" lvl="0" indent="0" algn="l" defTabSz="914400">
              <a:lnSpc>
                <a:spcPct val="100000"/>
              </a:lnSpc>
              <a:spcBef>
                <a:spcPts val="0"/>
              </a:spcBef>
              <a:spcAft>
                <a:spcPts val="0"/>
              </a:spcAft>
              <a:buClrTx/>
              <a:buSzTx/>
              <a:buFontTx/>
              <a:buNone/>
              <a:defRPr/>
            </a:pPr>
            <a:endParaRPr lang="ru-RU" sz="1800" b="0" i="0" u="none" strike="noStrike" cap="none" spc="0">
              <a:ln>
                <a:noFill/>
              </a:ln>
              <a:solidFill>
                <a:prstClr val="black"/>
              </a:solidFill>
              <a:latin typeface="Calibri"/>
              <a:ea typeface="+mn-ea"/>
              <a:cs typeface="+mn-cs"/>
            </a:endParaRPr>
          </a:p>
        </p:txBody>
      </p:sp>
      <p:pic>
        <p:nvPicPr>
          <p:cNvPr id="3" name="Рисунок 2"/>
          <p:cNvPicPr>
            <a:picLocks noChangeAspect="1"/>
          </p:cNvPicPr>
          <p:nvPr/>
        </p:nvPicPr>
        <p:blipFill>
          <a:blip r:embed="rId2"/>
          <a:stretch/>
        </p:blipFill>
        <p:spPr bwMode="auto">
          <a:xfrm>
            <a:off x="935703" y="59429"/>
            <a:ext cx="10117393" cy="673914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076" name="Object 12"/>
          <p:cNvSpPr txBox="1"/>
          <p:nvPr/>
        </p:nvSpPr>
        <p:spPr bwMode="auto">
          <a:xfrm>
            <a:off x="5994400" y="3206750"/>
            <a:ext cx="203200" cy="444500"/>
          </a:xfrm>
          <a:prstGeom prst="rect">
            <a:avLst/>
          </a:prstGeom>
          <a:noFill/>
          <a:ln>
            <a:noFill/>
          </a:ln>
          <a:effectLst/>
        </p:spPr>
        <p:txBody>
          <a:bodyPr>
            <a:normAutofit/>
          </a:bodyPr>
          <a:lstStyle/>
          <a:p>
            <a:pPr marL="0" marR="0" lvl="0" indent="0" algn="l" defTabSz="914400">
              <a:lnSpc>
                <a:spcPct val="100000"/>
              </a:lnSpc>
              <a:spcBef>
                <a:spcPts val="0"/>
              </a:spcBef>
              <a:spcAft>
                <a:spcPts val="0"/>
              </a:spcAft>
              <a:buClrTx/>
              <a:buSzTx/>
              <a:buFontTx/>
              <a:buNone/>
              <a:defRPr/>
            </a:pPr>
            <a:endParaRPr lang="ru-RU" sz="1800" b="0" i="0" u="none" strike="noStrike" cap="none" spc="0">
              <a:ln>
                <a:noFill/>
              </a:ln>
              <a:solidFill>
                <a:prstClr val="black"/>
              </a:solidFill>
              <a:latin typeface="Calibri"/>
              <a:ea typeface="+mn-ea"/>
              <a:cs typeface="+mn-cs"/>
            </a:endParaRPr>
          </a:p>
        </p:txBody>
      </p:sp>
      <p:pic>
        <p:nvPicPr>
          <p:cNvPr id="3" name="Рисунок 2"/>
          <p:cNvPicPr>
            <a:picLocks noChangeAspect="1"/>
          </p:cNvPicPr>
          <p:nvPr/>
        </p:nvPicPr>
        <p:blipFill>
          <a:blip r:embed="rId2"/>
          <a:stretch/>
        </p:blipFill>
        <p:spPr bwMode="auto">
          <a:xfrm>
            <a:off x="1170346" y="49161"/>
            <a:ext cx="9648108" cy="675967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7" name="Рисунок 6"/>
          <p:cNvPicPr>
            <a:picLocks noChangeAspect="1"/>
          </p:cNvPicPr>
          <p:nvPr/>
        </p:nvPicPr>
        <p:blipFill>
          <a:blip r:embed="rId2"/>
          <a:stretch/>
        </p:blipFill>
        <p:spPr bwMode="auto">
          <a:xfrm>
            <a:off x="1209367" y="81222"/>
            <a:ext cx="9984683" cy="684560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076" name="Object 12"/>
          <p:cNvSpPr txBox="1"/>
          <p:nvPr/>
        </p:nvSpPr>
        <p:spPr bwMode="auto">
          <a:xfrm>
            <a:off x="5994400" y="3206750"/>
            <a:ext cx="203200" cy="444500"/>
          </a:xfrm>
          <a:prstGeom prst="rect">
            <a:avLst/>
          </a:prstGeom>
          <a:noFill/>
          <a:ln>
            <a:noFill/>
          </a:ln>
          <a:effectLst/>
        </p:spPr>
        <p:txBody>
          <a:bodyPr>
            <a:normAutofit/>
          </a:bodyPr>
          <a:lstStyle/>
          <a:p>
            <a:pPr marL="0" marR="0" lvl="0" indent="0" algn="l" defTabSz="914400">
              <a:lnSpc>
                <a:spcPct val="100000"/>
              </a:lnSpc>
              <a:spcBef>
                <a:spcPts val="0"/>
              </a:spcBef>
              <a:spcAft>
                <a:spcPts val="0"/>
              </a:spcAft>
              <a:buClrTx/>
              <a:buSzTx/>
              <a:buFontTx/>
              <a:buNone/>
              <a:defRPr/>
            </a:pPr>
            <a:endParaRPr lang="ru-RU" sz="1800" b="0" i="0" u="none" strike="noStrike" cap="none" spc="0">
              <a:ln>
                <a:noFill/>
              </a:ln>
              <a:solidFill>
                <a:prstClr val="black"/>
              </a:solidFill>
              <a:latin typeface="Calibri"/>
              <a:ea typeface="+mn-ea"/>
              <a:cs typeface="+mn-cs"/>
            </a:endParaRPr>
          </a:p>
        </p:txBody>
      </p:sp>
      <p:pic>
        <p:nvPicPr>
          <p:cNvPr id="3" name="Рисунок 2"/>
          <p:cNvPicPr>
            <a:picLocks noChangeAspect="1"/>
          </p:cNvPicPr>
          <p:nvPr/>
        </p:nvPicPr>
        <p:blipFill>
          <a:blip r:embed="rId2"/>
          <a:stretch/>
        </p:blipFill>
        <p:spPr bwMode="auto">
          <a:xfrm>
            <a:off x="931991" y="100358"/>
            <a:ext cx="10124817" cy="665728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076" name="Object 12"/>
          <p:cNvSpPr txBox="1"/>
          <p:nvPr/>
        </p:nvSpPr>
        <p:spPr bwMode="auto">
          <a:xfrm>
            <a:off x="5994400" y="3206750"/>
            <a:ext cx="203200" cy="444500"/>
          </a:xfrm>
          <a:prstGeom prst="rect">
            <a:avLst/>
          </a:prstGeom>
          <a:noFill/>
          <a:ln>
            <a:noFill/>
          </a:ln>
          <a:effectLst/>
        </p:spPr>
        <p:txBody>
          <a:bodyPr>
            <a:normAutofit/>
          </a:bodyPr>
          <a:lstStyle/>
          <a:p>
            <a:pPr marL="0" marR="0" lvl="0" indent="0" algn="l" defTabSz="914400">
              <a:lnSpc>
                <a:spcPct val="100000"/>
              </a:lnSpc>
              <a:spcBef>
                <a:spcPts val="0"/>
              </a:spcBef>
              <a:spcAft>
                <a:spcPts val="0"/>
              </a:spcAft>
              <a:buClrTx/>
              <a:buSzTx/>
              <a:buFontTx/>
              <a:buNone/>
              <a:defRPr/>
            </a:pPr>
            <a:endParaRPr lang="ru-RU" sz="1800" b="0" i="0" u="none" strike="noStrike" cap="none" spc="0">
              <a:ln>
                <a:noFill/>
              </a:ln>
              <a:solidFill>
                <a:prstClr val="black"/>
              </a:solidFill>
              <a:latin typeface="Calibri"/>
              <a:ea typeface="+mn-ea"/>
              <a:cs typeface="+mn-cs"/>
            </a:endParaRPr>
          </a:p>
        </p:txBody>
      </p:sp>
      <p:pic>
        <p:nvPicPr>
          <p:cNvPr id="3" name="Рисунок 2"/>
          <p:cNvPicPr>
            <a:picLocks noChangeAspect="1"/>
          </p:cNvPicPr>
          <p:nvPr/>
        </p:nvPicPr>
        <p:blipFill>
          <a:blip r:embed="rId2"/>
          <a:stretch/>
        </p:blipFill>
        <p:spPr bwMode="auto">
          <a:xfrm>
            <a:off x="1063969" y="103458"/>
            <a:ext cx="10064061" cy="665108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076" name="Object 12"/>
          <p:cNvSpPr txBox="1"/>
          <p:nvPr/>
        </p:nvSpPr>
        <p:spPr bwMode="auto">
          <a:xfrm>
            <a:off x="5994400" y="3206750"/>
            <a:ext cx="203200" cy="444500"/>
          </a:xfrm>
          <a:prstGeom prst="rect">
            <a:avLst/>
          </a:prstGeom>
          <a:noFill/>
          <a:ln>
            <a:noFill/>
          </a:ln>
          <a:effectLst/>
        </p:spPr>
        <p:txBody>
          <a:bodyPr>
            <a:normAutofit/>
          </a:bodyPr>
          <a:lstStyle/>
          <a:p>
            <a:pPr marL="0" marR="0" lvl="0" indent="0" algn="l" defTabSz="914400">
              <a:lnSpc>
                <a:spcPct val="100000"/>
              </a:lnSpc>
              <a:spcBef>
                <a:spcPts val="0"/>
              </a:spcBef>
              <a:spcAft>
                <a:spcPts val="0"/>
              </a:spcAft>
              <a:buClrTx/>
              <a:buSzTx/>
              <a:buFontTx/>
              <a:buNone/>
              <a:defRPr/>
            </a:pPr>
            <a:endParaRPr lang="ru-RU" sz="1800" b="0" i="0" u="none" strike="noStrike" cap="none" spc="0">
              <a:ln>
                <a:noFill/>
              </a:ln>
              <a:solidFill>
                <a:prstClr val="black"/>
              </a:solidFill>
              <a:latin typeface="Calibri"/>
              <a:ea typeface="+mn-ea"/>
              <a:cs typeface="+mn-cs"/>
            </a:endParaRPr>
          </a:p>
        </p:txBody>
      </p:sp>
      <p:pic>
        <p:nvPicPr>
          <p:cNvPr id="12" name="Рисунок 11"/>
          <p:cNvPicPr>
            <a:picLocks noChangeAspect="1"/>
          </p:cNvPicPr>
          <p:nvPr/>
        </p:nvPicPr>
        <p:blipFill>
          <a:blip r:embed="rId2"/>
          <a:stretch/>
        </p:blipFill>
        <p:spPr bwMode="auto">
          <a:xfrm>
            <a:off x="613793" y="65577"/>
            <a:ext cx="11322828" cy="672684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076" name="Object 12"/>
          <p:cNvSpPr txBox="1"/>
          <p:nvPr/>
        </p:nvSpPr>
        <p:spPr bwMode="auto">
          <a:xfrm>
            <a:off x="5994400" y="3206750"/>
            <a:ext cx="203200" cy="444500"/>
          </a:xfrm>
          <a:prstGeom prst="rect">
            <a:avLst/>
          </a:prstGeom>
          <a:noFill/>
          <a:ln>
            <a:noFill/>
          </a:ln>
          <a:effectLst/>
        </p:spPr>
        <p:txBody>
          <a:bodyPr>
            <a:normAutofit/>
          </a:bodyPr>
          <a:lstStyle/>
          <a:p>
            <a:pPr marL="0" marR="0" lvl="0" indent="0" algn="l" defTabSz="914400">
              <a:lnSpc>
                <a:spcPct val="100000"/>
              </a:lnSpc>
              <a:spcBef>
                <a:spcPts val="0"/>
              </a:spcBef>
              <a:spcAft>
                <a:spcPts val="0"/>
              </a:spcAft>
              <a:buClrTx/>
              <a:buSzTx/>
              <a:buFontTx/>
              <a:buNone/>
              <a:defRPr/>
            </a:pPr>
            <a:endParaRPr lang="ru-RU" sz="1800" b="0" i="0" u="none" strike="noStrike" cap="none" spc="0">
              <a:ln>
                <a:noFill/>
              </a:ln>
              <a:solidFill>
                <a:prstClr val="black"/>
              </a:solidFill>
              <a:latin typeface="Calibri"/>
              <a:ea typeface="+mn-ea"/>
              <a:cs typeface="+mn-cs"/>
            </a:endParaRPr>
          </a:p>
        </p:txBody>
      </p:sp>
      <p:pic>
        <p:nvPicPr>
          <p:cNvPr id="3" name="Рисунок 2"/>
          <p:cNvPicPr>
            <a:picLocks noChangeAspect="1"/>
          </p:cNvPicPr>
          <p:nvPr/>
        </p:nvPicPr>
        <p:blipFill>
          <a:blip r:embed="rId2"/>
          <a:stretch/>
        </p:blipFill>
        <p:spPr bwMode="auto">
          <a:xfrm>
            <a:off x="809035" y="352747"/>
            <a:ext cx="10573930" cy="61525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4602164" y="4649789"/>
          <a:ext cx="2987675" cy="2174875"/>
        </p:xfrm>
        <a:graphic>
          <a:graphicData uri="http://schemas.openxmlformats.org/presentationml/2006/ole">
            <p:oleObj name="oleObj" imgW="4664075" imgH="3390900" progId="">
              <p:embed/>
              <p:pic>
                <p:nvPicPr>
                  <p:cNvPr id="184322" name="Object 2"/>
                  <p:cNvPicPr/>
                  <p:nvPr/>
                </p:nvPicPr>
                <p:blipFill>
                  <a:blip r:embed="rId2">
                    <a:extLst>
                      <a:ext uri="{96DAC541-7B7A-43D3-8B79-37D633B846F1}">
                        <asvg:svgBlip xmlns:asvg="http://schemas.microsoft.com/office/drawing/2016/SVG/main" r:embed="rId3"/>
                      </a:ext>
                    </a:extLst>
                  </a:blip>
                  <a:stretch/>
                </p:blipFill>
                <p:spPr bwMode="auto">
                  <a:xfrm>
                    <a:off x="4602164" y="4649789"/>
                    <a:ext cx="2987675" cy="2174875"/>
                  </a:xfrm>
                  <a:prstGeom prst="rect">
                    <a:avLst/>
                  </a:prstGeom>
                  <a:noFill/>
                  <a:ln>
                    <a:noFill/>
                  </a:ln>
                </p:spPr>
              </p:pic>
            </p:oleObj>
          </a:graphicData>
        </a:graphic>
      </p:graphicFrame>
      <p:sp>
        <p:nvSpPr>
          <p:cNvPr id="17411" name="WordArt 3"/>
          <p:cNvSpPr>
            <a:spLocks noChangeArrowheads="1" noChangeShapeType="1" noTextEdit="1"/>
          </p:cNvSpPr>
          <p:nvPr/>
        </p:nvSpPr>
        <p:spPr bwMode="auto">
          <a:xfrm>
            <a:off x="1847850" y="620714"/>
            <a:ext cx="8172450" cy="3748087"/>
          </a:xfrm>
          <a:prstGeom prst="rect">
            <a:avLst/>
          </a:prstGeom>
        </p:spPr>
        <p:txBody>
          <a:bodyPr wrap="none" fromWordArt="1">
            <a:prstTxWarp prst="textCascadeUp">
              <a:avLst>
                <a:gd name="adj" fmla="val 44444"/>
              </a:avLst>
            </a:prstTxWarp>
          </a:bodyPr>
          <a:lstStyle/>
          <a:p>
            <a:pPr algn="ctr">
              <a:defRPr/>
            </a:pPr>
            <a:r>
              <a:rPr lang="ru-RU" sz="3600" b="1">
                <a:ln w="9525">
                  <a:round/>
                  <a:headEnd/>
                  <a:tailEnd/>
                </a:ln>
                <a:gradFill>
                  <a:gsLst>
                    <a:gs pos="0">
                      <a:srgbClr val="FFE701"/>
                    </a:gs>
                    <a:gs pos="100000">
                      <a:srgbClr val="FE3E02"/>
                    </a:gs>
                  </a:gsLst>
                  <a:lin ang="5400000" scaled="1"/>
                </a:gradFill>
                <a:latin typeface="Impact"/>
              </a:rPr>
              <a:t>Спасибо  за  </a:t>
            </a:r>
            <a:endParaRPr/>
          </a:p>
          <a:p>
            <a:pPr algn="ctr">
              <a:defRPr/>
            </a:pPr>
            <a:r>
              <a:rPr lang="ru-RU" sz="3600" b="1">
                <a:ln w="9525">
                  <a:round/>
                  <a:headEnd/>
                  <a:tailEnd/>
                </a:ln>
                <a:gradFill>
                  <a:gsLst>
                    <a:gs pos="0">
                      <a:srgbClr val="FFE701"/>
                    </a:gs>
                    <a:gs pos="100000">
                      <a:srgbClr val="FE3E02"/>
                    </a:gs>
                  </a:gsLst>
                  <a:lin ang="5400000" scaled="1"/>
                </a:gradFill>
                <a:latin typeface="Impact"/>
              </a:rPr>
              <a:t>внимание!</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afterEffect">
                                  <p:stCondLst>
                                    <p:cond delay="0"/>
                                  </p:stCondLst>
                                  <p:childTnLst>
                                    <p:set>
                                      <p:cBhvr>
                                        <p:cTn id="6" dur="1" fill="hold">
                                          <p:stCondLst>
                                            <p:cond delay="0"/>
                                          </p:stCondLst>
                                        </p:cTn>
                                        <p:tgtEl>
                                          <p:spTgt spid="184322"/>
                                        </p:tgtEl>
                                        <p:attrNameLst>
                                          <p:attrName>style.visibility</p:attrName>
                                        </p:attrNameLst>
                                      </p:cBhvr>
                                      <p:to>
                                        <p:strVal val="visible"/>
                                      </p:to>
                                    </p:set>
                                    <p:anim calcmode="lin" valueType="num">
                                      <p:cBhvr>
                                        <p:cTn id="7" dur="2000" fill="hold"/>
                                        <p:tgtEl>
                                          <p:spTgt spid="184322"/>
                                        </p:tgtEl>
                                        <p:attrNameLst>
                                          <p:attrName>ppt_x</p:attrName>
                                        </p:attrNameLst>
                                      </p:cBhvr>
                                      <p:tavLst>
                                        <p:tav tm="0">
                                          <p:val>
                                            <p:strVal val="#ppt_x-.2"/>
                                          </p:val>
                                        </p:tav>
                                        <p:tav tm="100000">
                                          <p:val>
                                            <p:strVal val="#ppt_x"/>
                                          </p:val>
                                        </p:tav>
                                      </p:tavLst>
                                    </p:anim>
                                    <p:anim calcmode="lin" valueType="num">
                                      <p:cBhvr>
                                        <p:cTn id="8" dur="2000" fill="hold"/>
                                        <p:tgtEl>
                                          <p:spTgt spid="184322"/>
                                        </p:tgtEl>
                                        <p:attrNameLst>
                                          <p:attrName>ppt_y</p:attrName>
                                        </p:attrNameLst>
                                      </p:cBhvr>
                                      <p:tavLst>
                                        <p:tav tm="0">
                                          <p:val>
                                            <p:strVal val="#ppt_y"/>
                                          </p:val>
                                        </p:tav>
                                        <p:tav tm="100000">
                                          <p:val>
                                            <p:strVal val="#ppt_y"/>
                                          </p:val>
                                        </p:tav>
                                      </p:tavLst>
                                    </p:anim>
                                    <p:animEffect transition="in" filter="wipe(right)" prLst="gradientSize: 0.1">
                                      <p:cBhvr>
                                        <p:cTn id="9" dur="2000"/>
                                        <p:tgtEl>
                                          <p:spTgt spid="1843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3" name="Рисунок 2"/>
          <p:cNvPicPr>
            <a:picLocks noChangeAspect="1"/>
          </p:cNvPicPr>
          <p:nvPr/>
        </p:nvPicPr>
        <p:blipFill>
          <a:blip r:embed="rId2"/>
          <a:stretch/>
        </p:blipFill>
        <p:spPr bwMode="auto">
          <a:xfrm>
            <a:off x="1027573" y="515863"/>
            <a:ext cx="7582002" cy="5826273"/>
          </a:xfrm>
          <a:prstGeom prst="rect">
            <a:avLst/>
          </a:prstGeom>
        </p:spPr>
      </p:pic>
      <p:pic>
        <p:nvPicPr>
          <p:cNvPr id="3074" name="Picture 2"/>
          <p:cNvPicPr>
            <a:picLocks noChangeAspect="1" noChangeArrowheads="1"/>
          </p:cNvPicPr>
          <p:nvPr/>
        </p:nvPicPr>
        <p:blipFill>
          <a:blip r:embed="rId3">
            <a:extLst>
              <a:ext uri="{96DAC541-7B7A-43D3-8B79-37D633B846F1}">
                <asvg:svgBlip xmlns:asvg="http://schemas.microsoft.com/office/drawing/2016/SVG/main" r:embed="rId4"/>
              </a:ext>
            </a:extLst>
          </a:blip>
          <a:stretch/>
        </p:blipFill>
        <p:spPr bwMode="auto">
          <a:xfrm>
            <a:off x="8609575" y="1295975"/>
            <a:ext cx="3031182" cy="2905480"/>
          </a:xfrm>
          <a:prstGeom prst="rect">
            <a:avLst/>
          </a:prstGeom>
          <a:noFill/>
          <a:ln>
            <a:noFill/>
          </a:ln>
        </p:spPr>
      </p:pic>
      <p:sp>
        <p:nvSpPr>
          <p:cNvPr id="5" name="TextBox 4"/>
          <p:cNvSpPr txBox="1"/>
          <p:nvPr/>
        </p:nvSpPr>
        <p:spPr bwMode="auto">
          <a:xfrm>
            <a:off x="8524567" y="4873212"/>
            <a:ext cx="3559278" cy="369332"/>
          </a:xfrm>
          <a:prstGeom prst="rect">
            <a:avLst/>
          </a:prstGeom>
          <a:noFill/>
        </p:spPr>
        <p:txBody>
          <a:bodyPr wrap="square">
            <a:spAutoFit/>
          </a:bodyPr>
          <a:lstStyle/>
          <a:p>
            <a:pPr algn="ctr">
              <a:defRPr/>
            </a:pPr>
            <a:r>
              <a:rPr lang="ru-RU" sz="1800">
                <a:latin typeface="Times New Roman"/>
                <a:ea typeface="Times New Roman"/>
              </a:rPr>
              <a:t>Рис. 2.2. Вектор плотности тока</a:t>
            </a:r>
            <a:endParaRPr lang="ru-RU" sz="2800">
              <a:latin typeface="Times New Roman"/>
              <a:ea typeface="Times New Roman"/>
            </a:endParaRPr>
          </a:p>
        </p:txBody>
      </p:sp>
      <p:sp>
        <p:nvSpPr>
          <p:cNvPr id="7" name="TextBox 6"/>
          <p:cNvSpPr txBox="1"/>
          <p:nvPr/>
        </p:nvSpPr>
        <p:spPr bwMode="auto">
          <a:xfrm>
            <a:off x="2143432" y="4510517"/>
            <a:ext cx="1661651" cy="725391"/>
          </a:xfrm>
          <a:prstGeom prst="rect">
            <a:avLst/>
          </a:prstGeom>
          <a:noFill/>
        </p:spPr>
        <p:txBody>
          <a:bodyPr wrap="square">
            <a:spAutoFit/>
          </a:bodyPr>
          <a:lstStyle/>
          <a:p>
            <a:pPr>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acc>
                        <m:accPr>
                          <m:chr m:val="⃗"/>
                          <m:ctrlPr>
                            <a:rPr lang="ru-RU" sz="2000" i="1">
                              <a:solidFill>
                                <a:srgbClr val="836967"/>
                              </a:solidFill>
                              <a:latin typeface="Cambria Math"/>
                              <a:ea typeface="Cambria Math"/>
                              <a:cs typeface="Cambria Math"/>
                            </a:rPr>
                          </m:ctrlPr>
                        </m:accPr>
                        <m:e>
                          <m:r>
                            <m:rPr/>
                            <a:rPr lang="ru-RU" sz="2000" i="1">
                              <a:latin typeface="Cambria Math"/>
                            </a:rPr>
                            <m:t>𝑗</m:t>
                          </m:r>
                        </m:e>
                      </m:acc>
                      <m:r>
                        <m:rPr/>
                        <a:rPr lang="ru-RU" sz="2000" i="0">
                          <a:latin typeface="Cambria Math"/>
                        </a:rPr>
                        <m:t>=</m:t>
                      </m:r>
                      <m:f>
                        <m:fPr>
                          <m:ctrlPr>
                            <a:rPr lang="ru-RU" sz="2000" i="1">
                              <a:solidFill>
                                <a:srgbClr val="836967"/>
                              </a:solidFill>
                              <a:latin typeface="Cambria Math"/>
                              <a:ea typeface="Cambria Math"/>
                              <a:cs typeface="Cambria Math"/>
                            </a:rPr>
                          </m:ctrlPr>
                        </m:fPr>
                        <m:num>
                          <m:r>
                            <m:rPr/>
                            <a:rPr lang="ru-RU" sz="2000" i="1">
                              <a:latin typeface="Cambria Math"/>
                            </a:rPr>
                            <m:t>𝑑𝐼</m:t>
                          </m:r>
                        </m:num>
                        <m:den>
                          <m:r>
                            <m:rPr/>
                            <a:rPr lang="ru-RU" sz="2000" i="1">
                              <a:latin typeface="Cambria Math"/>
                            </a:rPr>
                            <m:t>𝑑</m:t>
                          </m:r>
                          <m:acc>
                            <m:accPr>
                              <m:chr m:val="⃗"/>
                              <m:ctrlPr>
                                <a:rPr lang="ru-RU" sz="2000" i="1">
                                  <a:solidFill>
                                    <a:srgbClr val="836967"/>
                                  </a:solidFill>
                                  <a:latin typeface="Cambria Math"/>
                                  <a:ea typeface="Cambria Math"/>
                                  <a:cs typeface="Cambria Math"/>
                                </a:rPr>
                              </m:ctrlPr>
                            </m:accPr>
                            <m:e>
                              <m:r>
                                <m:rPr/>
                                <a:rPr lang="ru-RU" sz="2000" i="1">
                                  <a:latin typeface="Cambria Math"/>
                                </a:rPr>
                                <m:t>𝑆</m:t>
                              </m:r>
                            </m:e>
                          </m:acc>
                        </m:den>
                      </m:f>
                    </m:oMath>
                  </m:oMathPara>
                </a14:m>
              </mc:Choice>
              <mc:Fallback/>
            </mc:AlternateContent>
            <a:endParaRPr lang="ru-RU" sz="2000"/>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3" name="Рисунок 2"/>
          <p:cNvPicPr>
            <a:picLocks noChangeAspect="1"/>
          </p:cNvPicPr>
          <p:nvPr/>
        </p:nvPicPr>
        <p:blipFill>
          <a:blip r:embed="rId2"/>
          <a:stretch/>
        </p:blipFill>
        <p:spPr bwMode="auto">
          <a:xfrm>
            <a:off x="1154332" y="948189"/>
            <a:ext cx="9711429" cy="523692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a:ea typeface="Arial"/>
        <a:cs typeface="Arial"/>
      </a:majorFont>
      <a:minorFont>
        <a:latin typeface="Calibri"/>
        <a:ea typeface="Arial"/>
        <a:cs typeface="Arial"/>
      </a:minorFont>
    </a:fontScheme>
    <a:fmtScheme name="Стандартная">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
  <TotalTime>0</TotalTime>
  <Words>0</Words>
  <Application>r7-office/2024.4.2.721</Application>
  <DocSecurity>0</DocSecurity>
  <PresentationFormat>Широкоэкранный</PresentationFormat>
  <Paragraphs>0</Paragraphs>
  <Slides>79</Slides>
  <Notes>79</Notes>
  <HiddenSlides>0</HiddenSlides>
  <MMClips>2</MMClips>
  <ScaleCrop>0</ScaleCrop>
  <HeadingPairs>
    <vt:vector size="4" baseType="variant">
      <vt:variant>
        <vt:lpstr>Theme</vt:lpstr>
      </vt:variant>
      <vt:variant>
        <vt:i4>1</vt:i4>
      </vt:variant>
      <vt:variant>
        <vt:lpstr>Slide Titles</vt:lpstr>
      </vt:variant>
      <vt:variant>
        <vt:i4>79</vt:i4>
      </vt:variant>
    </vt:vector>
  </HeadingPairs>
  <TitlesOfParts>
    <vt:vector size="80"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vector>
  </TitlesOfParts>
  <Manager/>
  <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Aleksey Pshchelko</dc:creator>
  <cp:keywords/>
  <dc:description/>
  <dc:identifier/>
  <dc:language/>
  <cp:lastModifiedBy>Павел Пильгун</cp:lastModifiedBy>
  <cp:revision>20</cp:revision>
  <dcterms:created xsi:type="dcterms:W3CDTF">2024-11-09T16:29:35Z</dcterms:created>
  <dcterms:modified xsi:type="dcterms:W3CDTF">2025-06-12T19:39:16Z</dcterms:modified>
  <cp:category/>
  <cp:contentStatus/>
  <cp:version/>
</cp:coreProperties>
</file>